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85" r:id="rId2"/>
    <p:sldId id="257" r:id="rId3"/>
    <p:sldId id="259" r:id="rId4"/>
    <p:sldId id="260" r:id="rId5"/>
    <p:sldId id="261" r:id="rId6"/>
    <p:sldId id="262" r:id="rId7"/>
    <p:sldId id="263" r:id="rId8"/>
    <p:sldId id="264" r:id="rId9"/>
    <p:sldId id="265" r:id="rId10"/>
    <p:sldId id="286" r:id="rId11"/>
    <p:sldId id="429" r:id="rId12"/>
    <p:sldId id="430"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7" r:id="rId33"/>
    <p:sldId id="289" r:id="rId34"/>
    <p:sldId id="291" r:id="rId35"/>
    <p:sldId id="290" r:id="rId36"/>
    <p:sldId id="431" r:id="rId37"/>
    <p:sldId id="432" r:id="rId38"/>
    <p:sldId id="433" r:id="rId39"/>
    <p:sldId id="434" r:id="rId40"/>
    <p:sldId id="435" r:id="rId41"/>
    <p:sldId id="436" r:id="rId42"/>
    <p:sldId id="437" r:id="rId43"/>
    <p:sldId id="438" r:id="rId44"/>
    <p:sldId id="439" r:id="rId45"/>
    <p:sldId id="440" r:id="rId46"/>
    <p:sldId id="441" r:id="rId47"/>
    <p:sldId id="442" r:id="rId48"/>
    <p:sldId id="443" r:id="rId49"/>
    <p:sldId id="444" r:id="rId50"/>
    <p:sldId id="445" r:id="rId51"/>
    <p:sldId id="446" r:id="rId52"/>
    <p:sldId id="447" r:id="rId53"/>
    <p:sldId id="448" r:id="rId54"/>
    <p:sldId id="449" r:id="rId55"/>
    <p:sldId id="450" r:id="rId56"/>
    <p:sldId id="451" r:id="rId57"/>
    <p:sldId id="452" r:id="rId58"/>
    <p:sldId id="454" r:id="rId59"/>
    <p:sldId id="455" r:id="rId60"/>
    <p:sldId id="456" r:id="rId61"/>
    <p:sldId id="457" r:id="rId62"/>
    <p:sldId id="458" r:id="rId63"/>
    <p:sldId id="468" r:id="rId64"/>
    <p:sldId id="459" r:id="rId65"/>
    <p:sldId id="460" r:id="rId66"/>
    <p:sldId id="461" r:id="rId67"/>
    <p:sldId id="462" r:id="rId68"/>
    <p:sldId id="463" r:id="rId69"/>
    <p:sldId id="464" r:id="rId70"/>
    <p:sldId id="465" r:id="rId71"/>
    <p:sldId id="466" r:id="rId72"/>
    <p:sldId id="469" r:id="rId73"/>
    <p:sldId id="470" r:id="rId74"/>
    <p:sldId id="471" r:id="rId75"/>
    <p:sldId id="472" r:id="rId76"/>
    <p:sldId id="473" r:id="rId77"/>
    <p:sldId id="474" r:id="rId78"/>
    <p:sldId id="475" r:id="rId79"/>
    <p:sldId id="476" r:id="rId80"/>
    <p:sldId id="477" r:id="rId81"/>
    <p:sldId id="478" r:id="rId82"/>
    <p:sldId id="479" r:id="rId83"/>
    <p:sldId id="480" r:id="rId84"/>
    <p:sldId id="481" r:id="rId85"/>
    <p:sldId id="302" r:id="rId86"/>
    <p:sldId id="482" r:id="rId87"/>
    <p:sldId id="483" r:id="rId88"/>
    <p:sldId id="484" r:id="rId89"/>
    <p:sldId id="485" r:id="rId90"/>
    <p:sldId id="486" r:id="rId91"/>
    <p:sldId id="487" r:id="rId92"/>
    <p:sldId id="488" r:id="rId93"/>
    <p:sldId id="489" r:id="rId94"/>
    <p:sldId id="490" r:id="rId95"/>
    <p:sldId id="491" r:id="rId96"/>
    <p:sldId id="328" r:id="rId97"/>
    <p:sldId id="330" r:id="rId98"/>
    <p:sldId id="492" r:id="rId99"/>
    <p:sldId id="493" r:id="rId100"/>
    <p:sldId id="494" r:id="rId101"/>
    <p:sldId id="495" r:id="rId102"/>
    <p:sldId id="496" r:id="rId103"/>
    <p:sldId id="497" r:id="rId104"/>
    <p:sldId id="498" r:id="rId105"/>
    <p:sldId id="499" r:id="rId106"/>
    <p:sldId id="500" r:id="rId107"/>
    <p:sldId id="501" r:id="rId108"/>
    <p:sldId id="502" r:id="rId109"/>
    <p:sldId id="503" r:id="rId110"/>
    <p:sldId id="504" r:id="rId111"/>
    <p:sldId id="505" r:id="rId112"/>
    <p:sldId id="506" r:id="rId113"/>
    <p:sldId id="507" r:id="rId114"/>
    <p:sldId id="345" r:id="rId115"/>
  </p:sldIdLst>
  <p:sldSz cx="9144000" cy="6858000" type="screen4x3"/>
  <p:notesSz cx="6867525" cy="99949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434" autoAdjust="0"/>
  </p:normalViewPr>
  <p:slideViewPr>
    <p:cSldViewPr snapToGrid="0">
      <p:cViewPr varScale="1">
        <p:scale>
          <a:sx n="73" d="100"/>
          <a:sy n="73" d="100"/>
        </p:scale>
        <p:origin x="594"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viewProps" Target="view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slide" Target="slides/slide114.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microsoft.com/office/2015/10/relationships/revisionInfo" Target="revisionInfo.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diagrams/_rels/data7.xml.rels><?xml version="1.0" encoding="UTF-8" standalone="yes"?>
<Relationships xmlns="http://schemas.openxmlformats.org/package/2006/relationships"><Relationship Id="rId1" Type="http://schemas.openxmlformats.org/officeDocument/2006/relationships/image" Target="../media/image11.png"/></Relationships>
</file>

<file path=ppt/diagrams/_rels/drawing10.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1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7.xml.rels><?xml version="1.0" encoding="UTF-8" standalone="yes"?>
<Relationships xmlns="http://schemas.openxmlformats.org/package/2006/relationships"><Relationship Id="rId1" Type="http://schemas.openxmlformats.org/officeDocument/2006/relationships/image" Target="../media/image11.png"/></Relationships>
</file>

<file path=ppt/diagrams/_rels/drawing8.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9.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12FC0A-C24F-404E-A0F7-42F309206DF3}" type="doc">
      <dgm:prSet loTypeId="urn:microsoft.com/office/officeart/2005/8/layout/orgChart1" loCatId="hierarchy" qsTypeId="urn:microsoft.com/office/officeart/2005/8/quickstyle/3d2" qsCatId="3D" csTypeId="urn:microsoft.com/office/officeart/2005/8/colors/accent1_5" csCatId="accent1" phldr="1"/>
      <dgm:spPr/>
      <dgm:t>
        <a:bodyPr/>
        <a:lstStyle/>
        <a:p>
          <a:endParaRPr lang="en-US"/>
        </a:p>
      </dgm:t>
    </dgm:pt>
    <dgm:pt modelId="{45A05D77-9081-4709-A301-ED1670679511}">
      <dgm:prSet phldrT="[Text]" custT="1">
        <dgm:style>
          <a:lnRef idx="3">
            <a:schemeClr val="lt1"/>
          </a:lnRef>
          <a:fillRef idx="1">
            <a:schemeClr val="accent1"/>
          </a:fillRef>
          <a:effectRef idx="1">
            <a:schemeClr val="accent1"/>
          </a:effectRef>
          <a:fontRef idx="minor">
            <a:schemeClr val="lt1"/>
          </a:fontRef>
        </dgm:style>
      </dgm:prSet>
      <dgm:spPr/>
      <dgm:t>
        <a:bodyPr/>
        <a:lstStyle/>
        <a:p>
          <a:r>
            <a:rPr lang="en-US" sz="2800" dirty="0"/>
            <a:t>Integrated Assessment</a:t>
          </a:r>
        </a:p>
      </dgm:t>
    </dgm:pt>
    <dgm:pt modelId="{D71044DB-2B70-4F4E-80BE-2774EFE23D9B}" type="parTrans" cxnId="{CFA81786-B748-48AF-9BFF-282DDBA00D8C}">
      <dgm:prSet/>
      <dgm:spPr/>
      <dgm:t>
        <a:bodyPr/>
        <a:lstStyle/>
        <a:p>
          <a:endParaRPr lang="en-US"/>
        </a:p>
      </dgm:t>
    </dgm:pt>
    <dgm:pt modelId="{6E62E6EC-8AE2-4AF1-A2B3-4B2DFA7C2E76}" type="sibTrans" cxnId="{CFA81786-B748-48AF-9BFF-282DDBA00D8C}">
      <dgm:prSet/>
      <dgm:spPr/>
      <dgm:t>
        <a:bodyPr/>
        <a:lstStyle/>
        <a:p>
          <a:endParaRPr lang="en-US"/>
        </a:p>
      </dgm:t>
    </dgm:pt>
    <dgm:pt modelId="{EE2601E4-BD06-488F-8835-BD42E9836204}">
      <dgm:prSet phldrT="[Text]" custT="1">
        <dgm:style>
          <a:lnRef idx="3">
            <a:schemeClr val="lt1"/>
          </a:lnRef>
          <a:fillRef idx="1">
            <a:schemeClr val="accent5"/>
          </a:fillRef>
          <a:effectRef idx="1">
            <a:schemeClr val="accent5"/>
          </a:effectRef>
          <a:fontRef idx="minor">
            <a:schemeClr val="lt1"/>
          </a:fontRef>
        </dgm:style>
      </dgm:prSet>
      <dgm:spPr/>
      <dgm:t>
        <a:bodyPr/>
        <a:lstStyle/>
        <a:p>
          <a:r>
            <a:rPr lang="en-US" sz="2600" dirty="0"/>
            <a:t>Diagnostic</a:t>
          </a:r>
        </a:p>
      </dgm:t>
    </dgm:pt>
    <dgm:pt modelId="{B12096FB-3CD0-49F4-BAF9-B1380D9A54B8}" type="parTrans" cxnId="{0A0938CA-C636-4105-B9AD-4EA7A5994EF3}">
      <dgm:prSet/>
      <dgm:spPr/>
      <dgm:t>
        <a:bodyPr/>
        <a:lstStyle/>
        <a:p>
          <a:endParaRPr lang="en-US"/>
        </a:p>
      </dgm:t>
    </dgm:pt>
    <dgm:pt modelId="{94FA67A3-20B5-450F-BA2D-9FD3B2CD0B91}" type="sibTrans" cxnId="{0A0938CA-C636-4105-B9AD-4EA7A5994EF3}">
      <dgm:prSet/>
      <dgm:spPr/>
      <dgm:t>
        <a:bodyPr/>
        <a:lstStyle/>
        <a:p>
          <a:endParaRPr lang="en-US"/>
        </a:p>
      </dgm:t>
    </dgm:pt>
    <dgm:pt modelId="{1E1F23DD-C042-4219-9C9C-280CD91B28AC}">
      <dgm:prSet phldrT="[Text]" custT="1">
        <dgm:style>
          <a:lnRef idx="3">
            <a:schemeClr val="lt1"/>
          </a:lnRef>
          <a:fillRef idx="1">
            <a:schemeClr val="accent6"/>
          </a:fillRef>
          <a:effectRef idx="1">
            <a:schemeClr val="accent6"/>
          </a:effectRef>
          <a:fontRef idx="minor">
            <a:schemeClr val="lt1"/>
          </a:fontRef>
        </dgm:style>
      </dgm:prSet>
      <dgm:spPr/>
      <dgm:t>
        <a:bodyPr/>
        <a:lstStyle/>
        <a:p>
          <a:r>
            <a:rPr lang="en-US" sz="2600" dirty="0"/>
            <a:t>Formative</a:t>
          </a:r>
        </a:p>
      </dgm:t>
    </dgm:pt>
    <dgm:pt modelId="{BA260C72-4AAC-4934-9080-9E94A5BECF03}" type="parTrans" cxnId="{74D81C63-3C7F-4FEE-ADE4-6AEB9B70E050}">
      <dgm:prSet/>
      <dgm:spPr/>
      <dgm:t>
        <a:bodyPr/>
        <a:lstStyle/>
        <a:p>
          <a:endParaRPr lang="en-US"/>
        </a:p>
      </dgm:t>
    </dgm:pt>
    <dgm:pt modelId="{F5C9150A-4E4A-4D26-8790-6B17A63FFF69}" type="sibTrans" cxnId="{74D81C63-3C7F-4FEE-ADE4-6AEB9B70E050}">
      <dgm:prSet/>
      <dgm:spPr/>
      <dgm:t>
        <a:bodyPr/>
        <a:lstStyle/>
        <a:p>
          <a:endParaRPr lang="en-US"/>
        </a:p>
      </dgm:t>
    </dgm:pt>
    <dgm:pt modelId="{26B039C9-4E13-4463-9C35-681A3ADA2ED4}">
      <dgm:prSet custT="1">
        <dgm:style>
          <a:lnRef idx="3">
            <a:schemeClr val="lt1"/>
          </a:lnRef>
          <a:fillRef idx="1">
            <a:schemeClr val="accent5"/>
          </a:fillRef>
          <a:effectRef idx="1">
            <a:schemeClr val="accent5"/>
          </a:effectRef>
          <a:fontRef idx="minor">
            <a:schemeClr val="lt1"/>
          </a:fontRef>
        </dgm:style>
      </dgm:prSet>
      <dgm:spPr/>
      <dgm:t>
        <a:bodyPr/>
        <a:lstStyle/>
        <a:p>
          <a:r>
            <a:rPr lang="en-US" sz="2600" dirty="0"/>
            <a:t>Summative</a:t>
          </a:r>
        </a:p>
      </dgm:t>
    </dgm:pt>
    <dgm:pt modelId="{DAF10627-20FA-4BDB-9365-30405B888CDC}" type="parTrans" cxnId="{A9632E11-356B-45B5-9A5F-D764C0D006B1}">
      <dgm:prSet/>
      <dgm:spPr/>
      <dgm:t>
        <a:bodyPr/>
        <a:lstStyle/>
        <a:p>
          <a:endParaRPr lang="en-US"/>
        </a:p>
      </dgm:t>
    </dgm:pt>
    <dgm:pt modelId="{3A9988E5-D2FC-4053-A3B2-804D55B5D78C}" type="sibTrans" cxnId="{A9632E11-356B-45B5-9A5F-D764C0D006B1}">
      <dgm:prSet/>
      <dgm:spPr/>
      <dgm:t>
        <a:bodyPr/>
        <a:lstStyle/>
        <a:p>
          <a:endParaRPr lang="en-US"/>
        </a:p>
      </dgm:t>
    </dgm:pt>
    <dgm:pt modelId="{1CA79E3D-2962-42C0-8C9A-1398AB3AA113}" type="pres">
      <dgm:prSet presAssocID="{4912FC0A-C24F-404E-A0F7-42F309206DF3}" presName="hierChild1" presStyleCnt="0">
        <dgm:presLayoutVars>
          <dgm:orgChart val="1"/>
          <dgm:chPref val="1"/>
          <dgm:dir/>
          <dgm:animOne val="branch"/>
          <dgm:animLvl val="lvl"/>
          <dgm:resizeHandles/>
        </dgm:presLayoutVars>
      </dgm:prSet>
      <dgm:spPr/>
    </dgm:pt>
    <dgm:pt modelId="{50A395C4-0E4D-4059-9682-15130E95B087}" type="pres">
      <dgm:prSet presAssocID="{45A05D77-9081-4709-A301-ED1670679511}" presName="hierRoot1" presStyleCnt="0">
        <dgm:presLayoutVars>
          <dgm:hierBranch val="init"/>
        </dgm:presLayoutVars>
      </dgm:prSet>
      <dgm:spPr/>
    </dgm:pt>
    <dgm:pt modelId="{CD8864FD-C9B2-494A-88EB-9FDC63761633}" type="pres">
      <dgm:prSet presAssocID="{45A05D77-9081-4709-A301-ED1670679511}" presName="rootComposite1" presStyleCnt="0"/>
      <dgm:spPr/>
    </dgm:pt>
    <dgm:pt modelId="{00DD5ACD-371A-4729-B992-E39098DC1F1D}" type="pres">
      <dgm:prSet presAssocID="{45A05D77-9081-4709-A301-ED1670679511}" presName="rootText1" presStyleLbl="node0" presStyleIdx="0" presStyleCnt="1" custScaleX="153384">
        <dgm:presLayoutVars>
          <dgm:chPref val="3"/>
        </dgm:presLayoutVars>
      </dgm:prSet>
      <dgm:spPr/>
    </dgm:pt>
    <dgm:pt modelId="{7EFA7AA0-0092-48D0-9439-0EB32D25F1C0}" type="pres">
      <dgm:prSet presAssocID="{45A05D77-9081-4709-A301-ED1670679511}" presName="rootConnector1" presStyleLbl="node1" presStyleIdx="0" presStyleCnt="0"/>
      <dgm:spPr/>
    </dgm:pt>
    <dgm:pt modelId="{C3A3393F-F860-4BD0-878D-21DC2B2B037E}" type="pres">
      <dgm:prSet presAssocID="{45A05D77-9081-4709-A301-ED1670679511}" presName="hierChild2" presStyleCnt="0"/>
      <dgm:spPr/>
    </dgm:pt>
    <dgm:pt modelId="{F3C2E6AE-54DB-4A89-888B-E04C9BF56F0C}" type="pres">
      <dgm:prSet presAssocID="{B12096FB-3CD0-49F4-BAF9-B1380D9A54B8}" presName="Name37" presStyleLbl="parChTrans1D2" presStyleIdx="0" presStyleCnt="3"/>
      <dgm:spPr/>
    </dgm:pt>
    <dgm:pt modelId="{C26441C1-06AD-4E9C-B3AD-0E67D1273C05}" type="pres">
      <dgm:prSet presAssocID="{EE2601E4-BD06-488F-8835-BD42E9836204}" presName="hierRoot2" presStyleCnt="0">
        <dgm:presLayoutVars>
          <dgm:hierBranch val="init"/>
        </dgm:presLayoutVars>
      </dgm:prSet>
      <dgm:spPr/>
    </dgm:pt>
    <dgm:pt modelId="{5AC03954-9479-483D-8DBD-7EBAB6A065EF}" type="pres">
      <dgm:prSet presAssocID="{EE2601E4-BD06-488F-8835-BD42E9836204}" presName="rootComposite" presStyleCnt="0"/>
      <dgm:spPr/>
    </dgm:pt>
    <dgm:pt modelId="{EB3699A1-9B8A-4C7E-8558-A6BFFBF82444}" type="pres">
      <dgm:prSet presAssocID="{EE2601E4-BD06-488F-8835-BD42E9836204}" presName="rootText" presStyleLbl="node2" presStyleIdx="0" presStyleCnt="3">
        <dgm:presLayoutVars>
          <dgm:chPref val="3"/>
        </dgm:presLayoutVars>
      </dgm:prSet>
      <dgm:spPr/>
    </dgm:pt>
    <dgm:pt modelId="{A9E7900D-BCDB-4A4D-9C7E-77C9A0D75570}" type="pres">
      <dgm:prSet presAssocID="{EE2601E4-BD06-488F-8835-BD42E9836204}" presName="rootConnector" presStyleLbl="node2" presStyleIdx="0" presStyleCnt="3"/>
      <dgm:spPr/>
    </dgm:pt>
    <dgm:pt modelId="{AA18F463-6B68-45B8-96E5-AD8F9FF7ECFF}" type="pres">
      <dgm:prSet presAssocID="{EE2601E4-BD06-488F-8835-BD42E9836204}" presName="hierChild4" presStyleCnt="0"/>
      <dgm:spPr/>
    </dgm:pt>
    <dgm:pt modelId="{5B27FCA1-33F8-49EE-B946-63113D12117B}" type="pres">
      <dgm:prSet presAssocID="{EE2601E4-BD06-488F-8835-BD42E9836204}" presName="hierChild5" presStyleCnt="0"/>
      <dgm:spPr/>
    </dgm:pt>
    <dgm:pt modelId="{FF99C2F2-CD21-4313-9634-001389A43FB9}" type="pres">
      <dgm:prSet presAssocID="{BA260C72-4AAC-4934-9080-9E94A5BECF03}" presName="Name37" presStyleLbl="parChTrans1D2" presStyleIdx="1" presStyleCnt="3"/>
      <dgm:spPr/>
    </dgm:pt>
    <dgm:pt modelId="{733B6E01-64FA-4661-B6CC-24705DC5A668}" type="pres">
      <dgm:prSet presAssocID="{1E1F23DD-C042-4219-9C9C-280CD91B28AC}" presName="hierRoot2" presStyleCnt="0">
        <dgm:presLayoutVars>
          <dgm:hierBranch val="init"/>
        </dgm:presLayoutVars>
      </dgm:prSet>
      <dgm:spPr/>
    </dgm:pt>
    <dgm:pt modelId="{39F62395-B5DA-4B80-989D-00F6B58952E5}" type="pres">
      <dgm:prSet presAssocID="{1E1F23DD-C042-4219-9C9C-280CD91B28AC}" presName="rootComposite" presStyleCnt="0"/>
      <dgm:spPr/>
    </dgm:pt>
    <dgm:pt modelId="{4C255BB0-1E6B-41BD-A9B3-29EA7F5693FC}" type="pres">
      <dgm:prSet presAssocID="{1E1F23DD-C042-4219-9C9C-280CD91B28AC}" presName="rootText" presStyleLbl="node2" presStyleIdx="1" presStyleCnt="3">
        <dgm:presLayoutVars>
          <dgm:chPref val="3"/>
        </dgm:presLayoutVars>
      </dgm:prSet>
      <dgm:spPr/>
    </dgm:pt>
    <dgm:pt modelId="{BA70270E-585D-4A22-B309-A104DFB9AC6E}" type="pres">
      <dgm:prSet presAssocID="{1E1F23DD-C042-4219-9C9C-280CD91B28AC}" presName="rootConnector" presStyleLbl="node2" presStyleIdx="1" presStyleCnt="3"/>
      <dgm:spPr/>
    </dgm:pt>
    <dgm:pt modelId="{18BCA5D3-DEFD-454D-9E82-F7030D92C3BC}" type="pres">
      <dgm:prSet presAssocID="{1E1F23DD-C042-4219-9C9C-280CD91B28AC}" presName="hierChild4" presStyleCnt="0"/>
      <dgm:spPr/>
    </dgm:pt>
    <dgm:pt modelId="{1ACB6A03-D727-4A7C-AFBE-AA136F42B5FF}" type="pres">
      <dgm:prSet presAssocID="{1E1F23DD-C042-4219-9C9C-280CD91B28AC}" presName="hierChild5" presStyleCnt="0"/>
      <dgm:spPr/>
    </dgm:pt>
    <dgm:pt modelId="{79A44E13-0693-4EF4-ADC9-07A7A193F52E}" type="pres">
      <dgm:prSet presAssocID="{DAF10627-20FA-4BDB-9365-30405B888CDC}" presName="Name37" presStyleLbl="parChTrans1D2" presStyleIdx="2" presStyleCnt="3"/>
      <dgm:spPr/>
    </dgm:pt>
    <dgm:pt modelId="{F19A08F4-B90B-4173-BA70-DFE8A572420E}" type="pres">
      <dgm:prSet presAssocID="{26B039C9-4E13-4463-9C35-681A3ADA2ED4}" presName="hierRoot2" presStyleCnt="0">
        <dgm:presLayoutVars>
          <dgm:hierBranch val="init"/>
        </dgm:presLayoutVars>
      </dgm:prSet>
      <dgm:spPr/>
    </dgm:pt>
    <dgm:pt modelId="{08E805BA-5AFC-4EA9-BBEB-1FA11E4A5419}" type="pres">
      <dgm:prSet presAssocID="{26B039C9-4E13-4463-9C35-681A3ADA2ED4}" presName="rootComposite" presStyleCnt="0"/>
      <dgm:spPr/>
    </dgm:pt>
    <dgm:pt modelId="{24349B9E-7679-48F3-8C1B-516E244933D3}" type="pres">
      <dgm:prSet presAssocID="{26B039C9-4E13-4463-9C35-681A3ADA2ED4}" presName="rootText" presStyleLbl="node2" presStyleIdx="2" presStyleCnt="3">
        <dgm:presLayoutVars>
          <dgm:chPref val="3"/>
        </dgm:presLayoutVars>
      </dgm:prSet>
      <dgm:spPr/>
    </dgm:pt>
    <dgm:pt modelId="{00998848-0883-4A30-8D28-291E7D75C6FB}" type="pres">
      <dgm:prSet presAssocID="{26B039C9-4E13-4463-9C35-681A3ADA2ED4}" presName="rootConnector" presStyleLbl="node2" presStyleIdx="2" presStyleCnt="3"/>
      <dgm:spPr/>
    </dgm:pt>
    <dgm:pt modelId="{45A93E4F-2C9E-47CD-9578-C6A168439A3A}" type="pres">
      <dgm:prSet presAssocID="{26B039C9-4E13-4463-9C35-681A3ADA2ED4}" presName="hierChild4" presStyleCnt="0"/>
      <dgm:spPr/>
    </dgm:pt>
    <dgm:pt modelId="{7CB973D3-9989-46AC-A626-95B627260AFD}" type="pres">
      <dgm:prSet presAssocID="{26B039C9-4E13-4463-9C35-681A3ADA2ED4}" presName="hierChild5" presStyleCnt="0"/>
      <dgm:spPr/>
    </dgm:pt>
    <dgm:pt modelId="{D3B75623-7730-4849-B266-8F96DE748465}" type="pres">
      <dgm:prSet presAssocID="{45A05D77-9081-4709-A301-ED1670679511}" presName="hierChild3" presStyleCnt="0"/>
      <dgm:spPr/>
    </dgm:pt>
  </dgm:ptLst>
  <dgm:cxnLst>
    <dgm:cxn modelId="{A9632E11-356B-45B5-9A5F-D764C0D006B1}" srcId="{45A05D77-9081-4709-A301-ED1670679511}" destId="{26B039C9-4E13-4463-9C35-681A3ADA2ED4}" srcOrd="2" destOrd="0" parTransId="{DAF10627-20FA-4BDB-9365-30405B888CDC}" sibTransId="{3A9988E5-D2FC-4053-A3B2-804D55B5D78C}"/>
    <dgm:cxn modelId="{0C6F802B-066E-43DD-AD60-BF5E9E0E752C}" type="presOf" srcId="{DAF10627-20FA-4BDB-9365-30405B888CDC}" destId="{79A44E13-0693-4EF4-ADC9-07A7A193F52E}" srcOrd="0" destOrd="0" presId="urn:microsoft.com/office/officeart/2005/8/layout/orgChart1"/>
    <dgm:cxn modelId="{74D81C63-3C7F-4FEE-ADE4-6AEB9B70E050}" srcId="{45A05D77-9081-4709-A301-ED1670679511}" destId="{1E1F23DD-C042-4219-9C9C-280CD91B28AC}" srcOrd="1" destOrd="0" parTransId="{BA260C72-4AAC-4934-9080-9E94A5BECF03}" sibTransId="{F5C9150A-4E4A-4D26-8790-6B17A63FFF69}"/>
    <dgm:cxn modelId="{03186664-12D9-4D6F-A229-522D891751ED}" type="presOf" srcId="{1E1F23DD-C042-4219-9C9C-280CD91B28AC}" destId="{4C255BB0-1E6B-41BD-A9B3-29EA7F5693FC}" srcOrd="0" destOrd="0" presId="urn:microsoft.com/office/officeart/2005/8/layout/orgChart1"/>
    <dgm:cxn modelId="{FD39B667-46BF-4463-82EE-D8FEC09DB0B8}" type="presOf" srcId="{B12096FB-3CD0-49F4-BAF9-B1380D9A54B8}" destId="{F3C2E6AE-54DB-4A89-888B-E04C9BF56F0C}" srcOrd="0" destOrd="0" presId="urn:microsoft.com/office/officeart/2005/8/layout/orgChart1"/>
    <dgm:cxn modelId="{0C8D534C-6CD4-4AEB-BB9F-A61C52DFD5E9}" type="presOf" srcId="{45A05D77-9081-4709-A301-ED1670679511}" destId="{7EFA7AA0-0092-48D0-9439-0EB32D25F1C0}" srcOrd="1" destOrd="0" presId="urn:microsoft.com/office/officeart/2005/8/layout/orgChart1"/>
    <dgm:cxn modelId="{6AE73352-EBAF-489B-92A5-AEAC047E7BF9}" type="presOf" srcId="{26B039C9-4E13-4463-9C35-681A3ADA2ED4}" destId="{24349B9E-7679-48F3-8C1B-516E244933D3}" srcOrd="0" destOrd="0" presId="urn:microsoft.com/office/officeart/2005/8/layout/orgChart1"/>
    <dgm:cxn modelId="{F164A773-4999-4490-A60E-C6B46EDF7312}" type="presOf" srcId="{26B039C9-4E13-4463-9C35-681A3ADA2ED4}" destId="{00998848-0883-4A30-8D28-291E7D75C6FB}" srcOrd="1" destOrd="0" presId="urn:microsoft.com/office/officeart/2005/8/layout/orgChart1"/>
    <dgm:cxn modelId="{CFA81786-B748-48AF-9BFF-282DDBA00D8C}" srcId="{4912FC0A-C24F-404E-A0F7-42F309206DF3}" destId="{45A05D77-9081-4709-A301-ED1670679511}" srcOrd="0" destOrd="0" parTransId="{D71044DB-2B70-4F4E-80BE-2774EFE23D9B}" sibTransId="{6E62E6EC-8AE2-4AF1-A2B3-4B2DFA7C2E76}"/>
    <dgm:cxn modelId="{8A5E2189-037A-4299-A4CA-B163E5C35E00}" type="presOf" srcId="{EE2601E4-BD06-488F-8835-BD42E9836204}" destId="{A9E7900D-BCDB-4A4D-9C7E-77C9A0D75570}" srcOrd="1" destOrd="0" presId="urn:microsoft.com/office/officeart/2005/8/layout/orgChart1"/>
    <dgm:cxn modelId="{79937491-C0C2-42A2-BCBC-B60D9C37FB15}" type="presOf" srcId="{EE2601E4-BD06-488F-8835-BD42E9836204}" destId="{EB3699A1-9B8A-4C7E-8558-A6BFFBF82444}" srcOrd="0" destOrd="0" presId="urn:microsoft.com/office/officeart/2005/8/layout/orgChart1"/>
    <dgm:cxn modelId="{3BA6AD95-3725-4D95-B13F-F82511442B0D}" type="presOf" srcId="{45A05D77-9081-4709-A301-ED1670679511}" destId="{00DD5ACD-371A-4729-B992-E39098DC1F1D}" srcOrd="0" destOrd="0" presId="urn:microsoft.com/office/officeart/2005/8/layout/orgChart1"/>
    <dgm:cxn modelId="{0A0938CA-C636-4105-B9AD-4EA7A5994EF3}" srcId="{45A05D77-9081-4709-A301-ED1670679511}" destId="{EE2601E4-BD06-488F-8835-BD42E9836204}" srcOrd="0" destOrd="0" parTransId="{B12096FB-3CD0-49F4-BAF9-B1380D9A54B8}" sibTransId="{94FA67A3-20B5-450F-BA2D-9FD3B2CD0B91}"/>
    <dgm:cxn modelId="{1E6CA5DC-591C-4B2A-AA60-BB50F1FD5DF9}" type="presOf" srcId="{1E1F23DD-C042-4219-9C9C-280CD91B28AC}" destId="{BA70270E-585D-4A22-B309-A104DFB9AC6E}" srcOrd="1" destOrd="0" presId="urn:microsoft.com/office/officeart/2005/8/layout/orgChart1"/>
    <dgm:cxn modelId="{B6B2A7EC-CC85-4469-A520-CCB5FB8DAE21}" type="presOf" srcId="{4912FC0A-C24F-404E-A0F7-42F309206DF3}" destId="{1CA79E3D-2962-42C0-8C9A-1398AB3AA113}" srcOrd="0" destOrd="0" presId="urn:microsoft.com/office/officeart/2005/8/layout/orgChart1"/>
    <dgm:cxn modelId="{19CFD2F1-E2C2-4D89-A667-005B4EBA7A5B}" type="presOf" srcId="{BA260C72-4AAC-4934-9080-9E94A5BECF03}" destId="{FF99C2F2-CD21-4313-9634-001389A43FB9}" srcOrd="0" destOrd="0" presId="urn:microsoft.com/office/officeart/2005/8/layout/orgChart1"/>
    <dgm:cxn modelId="{34562A7A-CF13-4F39-88ED-B6E5601783CF}" type="presParOf" srcId="{1CA79E3D-2962-42C0-8C9A-1398AB3AA113}" destId="{50A395C4-0E4D-4059-9682-15130E95B087}" srcOrd="0" destOrd="0" presId="urn:microsoft.com/office/officeart/2005/8/layout/orgChart1"/>
    <dgm:cxn modelId="{22373215-FF15-40B2-A3DC-C00882D2BED7}" type="presParOf" srcId="{50A395C4-0E4D-4059-9682-15130E95B087}" destId="{CD8864FD-C9B2-494A-88EB-9FDC63761633}" srcOrd="0" destOrd="0" presId="urn:microsoft.com/office/officeart/2005/8/layout/orgChart1"/>
    <dgm:cxn modelId="{959CEEDE-C86D-4D5B-ACB1-5B2A37925F89}" type="presParOf" srcId="{CD8864FD-C9B2-494A-88EB-9FDC63761633}" destId="{00DD5ACD-371A-4729-B992-E39098DC1F1D}" srcOrd="0" destOrd="0" presId="urn:microsoft.com/office/officeart/2005/8/layout/orgChart1"/>
    <dgm:cxn modelId="{A5D64A4C-3FFA-4260-997D-C5EE8B1D855E}" type="presParOf" srcId="{CD8864FD-C9B2-494A-88EB-9FDC63761633}" destId="{7EFA7AA0-0092-48D0-9439-0EB32D25F1C0}" srcOrd="1" destOrd="0" presId="urn:microsoft.com/office/officeart/2005/8/layout/orgChart1"/>
    <dgm:cxn modelId="{E86FAC7D-AB69-47B8-B2CC-264F1C0D7F8A}" type="presParOf" srcId="{50A395C4-0E4D-4059-9682-15130E95B087}" destId="{C3A3393F-F860-4BD0-878D-21DC2B2B037E}" srcOrd="1" destOrd="0" presId="urn:microsoft.com/office/officeart/2005/8/layout/orgChart1"/>
    <dgm:cxn modelId="{18272EC1-38A9-46F3-9368-D43B91D02E93}" type="presParOf" srcId="{C3A3393F-F860-4BD0-878D-21DC2B2B037E}" destId="{F3C2E6AE-54DB-4A89-888B-E04C9BF56F0C}" srcOrd="0" destOrd="0" presId="urn:microsoft.com/office/officeart/2005/8/layout/orgChart1"/>
    <dgm:cxn modelId="{22C31CB2-2A61-4D23-945B-D0A56754F48D}" type="presParOf" srcId="{C3A3393F-F860-4BD0-878D-21DC2B2B037E}" destId="{C26441C1-06AD-4E9C-B3AD-0E67D1273C05}" srcOrd="1" destOrd="0" presId="urn:microsoft.com/office/officeart/2005/8/layout/orgChart1"/>
    <dgm:cxn modelId="{374460A4-3D85-426C-A89D-D9897FB067B4}" type="presParOf" srcId="{C26441C1-06AD-4E9C-B3AD-0E67D1273C05}" destId="{5AC03954-9479-483D-8DBD-7EBAB6A065EF}" srcOrd="0" destOrd="0" presId="urn:microsoft.com/office/officeart/2005/8/layout/orgChart1"/>
    <dgm:cxn modelId="{BA078678-129C-42B3-AA95-86E3D1172E51}" type="presParOf" srcId="{5AC03954-9479-483D-8DBD-7EBAB6A065EF}" destId="{EB3699A1-9B8A-4C7E-8558-A6BFFBF82444}" srcOrd="0" destOrd="0" presId="urn:microsoft.com/office/officeart/2005/8/layout/orgChart1"/>
    <dgm:cxn modelId="{CEE4768E-6DE4-413A-B29C-BD5C5BF6DB6A}" type="presParOf" srcId="{5AC03954-9479-483D-8DBD-7EBAB6A065EF}" destId="{A9E7900D-BCDB-4A4D-9C7E-77C9A0D75570}" srcOrd="1" destOrd="0" presId="urn:microsoft.com/office/officeart/2005/8/layout/orgChart1"/>
    <dgm:cxn modelId="{18BD6FB5-3091-40B6-8360-1C7755D0D88C}" type="presParOf" srcId="{C26441C1-06AD-4E9C-B3AD-0E67D1273C05}" destId="{AA18F463-6B68-45B8-96E5-AD8F9FF7ECFF}" srcOrd="1" destOrd="0" presId="urn:microsoft.com/office/officeart/2005/8/layout/orgChart1"/>
    <dgm:cxn modelId="{80D80E37-E245-4D2E-BAF9-3275FFBA7034}" type="presParOf" srcId="{C26441C1-06AD-4E9C-B3AD-0E67D1273C05}" destId="{5B27FCA1-33F8-49EE-B946-63113D12117B}" srcOrd="2" destOrd="0" presId="urn:microsoft.com/office/officeart/2005/8/layout/orgChart1"/>
    <dgm:cxn modelId="{D6BA6B6E-53C5-458D-BA5B-D999DFD46F0C}" type="presParOf" srcId="{C3A3393F-F860-4BD0-878D-21DC2B2B037E}" destId="{FF99C2F2-CD21-4313-9634-001389A43FB9}" srcOrd="2" destOrd="0" presId="urn:microsoft.com/office/officeart/2005/8/layout/orgChart1"/>
    <dgm:cxn modelId="{9A599442-361B-4D09-A759-85422C1D6E87}" type="presParOf" srcId="{C3A3393F-F860-4BD0-878D-21DC2B2B037E}" destId="{733B6E01-64FA-4661-B6CC-24705DC5A668}" srcOrd="3" destOrd="0" presId="urn:microsoft.com/office/officeart/2005/8/layout/orgChart1"/>
    <dgm:cxn modelId="{098151DF-D2BD-4F7A-85B2-6397FB25443F}" type="presParOf" srcId="{733B6E01-64FA-4661-B6CC-24705DC5A668}" destId="{39F62395-B5DA-4B80-989D-00F6B58952E5}" srcOrd="0" destOrd="0" presId="urn:microsoft.com/office/officeart/2005/8/layout/orgChart1"/>
    <dgm:cxn modelId="{4AFE580B-5BB7-4DB6-B71C-48B75E193225}" type="presParOf" srcId="{39F62395-B5DA-4B80-989D-00F6B58952E5}" destId="{4C255BB0-1E6B-41BD-A9B3-29EA7F5693FC}" srcOrd="0" destOrd="0" presId="urn:microsoft.com/office/officeart/2005/8/layout/orgChart1"/>
    <dgm:cxn modelId="{575DC31C-89F9-4B91-9EA5-180E63DA8C53}" type="presParOf" srcId="{39F62395-B5DA-4B80-989D-00F6B58952E5}" destId="{BA70270E-585D-4A22-B309-A104DFB9AC6E}" srcOrd="1" destOrd="0" presId="urn:microsoft.com/office/officeart/2005/8/layout/orgChart1"/>
    <dgm:cxn modelId="{1FCC48F5-B560-40BB-9F4E-5B0436BCB0CE}" type="presParOf" srcId="{733B6E01-64FA-4661-B6CC-24705DC5A668}" destId="{18BCA5D3-DEFD-454D-9E82-F7030D92C3BC}" srcOrd="1" destOrd="0" presId="urn:microsoft.com/office/officeart/2005/8/layout/orgChart1"/>
    <dgm:cxn modelId="{C6EC91E6-0B22-41B5-AA1F-4FC0E32D9DDB}" type="presParOf" srcId="{733B6E01-64FA-4661-B6CC-24705DC5A668}" destId="{1ACB6A03-D727-4A7C-AFBE-AA136F42B5FF}" srcOrd="2" destOrd="0" presId="urn:microsoft.com/office/officeart/2005/8/layout/orgChart1"/>
    <dgm:cxn modelId="{933421F3-471B-4B9E-AE8A-92C66B46C873}" type="presParOf" srcId="{C3A3393F-F860-4BD0-878D-21DC2B2B037E}" destId="{79A44E13-0693-4EF4-ADC9-07A7A193F52E}" srcOrd="4" destOrd="0" presId="urn:microsoft.com/office/officeart/2005/8/layout/orgChart1"/>
    <dgm:cxn modelId="{ED1C52C6-5FF3-4093-8419-C79E2AA4BAF1}" type="presParOf" srcId="{C3A3393F-F860-4BD0-878D-21DC2B2B037E}" destId="{F19A08F4-B90B-4173-BA70-DFE8A572420E}" srcOrd="5" destOrd="0" presId="urn:microsoft.com/office/officeart/2005/8/layout/orgChart1"/>
    <dgm:cxn modelId="{038E8822-C251-4A1D-AFCD-7FF5955867BD}" type="presParOf" srcId="{F19A08F4-B90B-4173-BA70-DFE8A572420E}" destId="{08E805BA-5AFC-4EA9-BBEB-1FA11E4A5419}" srcOrd="0" destOrd="0" presId="urn:microsoft.com/office/officeart/2005/8/layout/orgChart1"/>
    <dgm:cxn modelId="{61E7DB26-1C52-4855-8DB6-7808BE2C2B83}" type="presParOf" srcId="{08E805BA-5AFC-4EA9-BBEB-1FA11E4A5419}" destId="{24349B9E-7679-48F3-8C1B-516E244933D3}" srcOrd="0" destOrd="0" presId="urn:microsoft.com/office/officeart/2005/8/layout/orgChart1"/>
    <dgm:cxn modelId="{1B2A7758-2A7A-4BF9-AFF4-8BDA3CA47A8F}" type="presParOf" srcId="{08E805BA-5AFC-4EA9-BBEB-1FA11E4A5419}" destId="{00998848-0883-4A30-8D28-291E7D75C6FB}" srcOrd="1" destOrd="0" presId="urn:microsoft.com/office/officeart/2005/8/layout/orgChart1"/>
    <dgm:cxn modelId="{F7E61EB1-4175-466B-9A86-86EF1A61C126}" type="presParOf" srcId="{F19A08F4-B90B-4173-BA70-DFE8A572420E}" destId="{45A93E4F-2C9E-47CD-9578-C6A168439A3A}" srcOrd="1" destOrd="0" presId="urn:microsoft.com/office/officeart/2005/8/layout/orgChart1"/>
    <dgm:cxn modelId="{261DA111-AA95-496C-AC78-386A1520319D}" type="presParOf" srcId="{F19A08F4-B90B-4173-BA70-DFE8A572420E}" destId="{7CB973D3-9989-46AC-A626-95B627260AFD}" srcOrd="2" destOrd="0" presId="urn:microsoft.com/office/officeart/2005/8/layout/orgChart1"/>
    <dgm:cxn modelId="{FE05A4DC-CB22-442F-B628-D933BD6787FF}" type="presParOf" srcId="{50A395C4-0E4D-4059-9682-15130E95B087}" destId="{D3B75623-7730-4849-B266-8F96DE748465}"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16EA32D-88AF-47A3-88E1-5F59F0DBF514}" type="doc">
      <dgm:prSet loTypeId="urn:microsoft.com/office/officeart/2005/8/layout/hierarchy2" loCatId="hierarchy" qsTypeId="urn:microsoft.com/office/officeart/2005/8/quickstyle/3d1" qsCatId="3D" csTypeId="urn:microsoft.com/office/officeart/2005/8/colors/colorful4" csCatId="colorful" phldr="1"/>
      <dgm:spPr/>
      <dgm:t>
        <a:bodyPr/>
        <a:lstStyle/>
        <a:p>
          <a:endParaRPr lang="en-ZA"/>
        </a:p>
      </dgm:t>
    </dgm:pt>
    <dgm:pt modelId="{6F3425F9-7882-41CA-9A33-AFEE6197F205}">
      <dgm:prSet phldrT="[Text]"/>
      <dgm:spPr/>
      <dgm:t>
        <a:bodyPr/>
        <a:lstStyle/>
        <a:p>
          <a:pPr algn="ctr"/>
          <a:r>
            <a:rPr lang="en-ZA"/>
            <a:t>Sentence types </a:t>
          </a:r>
        </a:p>
      </dgm:t>
    </dgm:pt>
    <dgm:pt modelId="{A45CA8ED-3626-4971-8FAD-0B110EF3544D}" type="parTrans" cxnId="{C2D0ED58-D045-42B6-88D3-9F0DAA8B6B40}">
      <dgm:prSet/>
      <dgm:spPr/>
      <dgm:t>
        <a:bodyPr/>
        <a:lstStyle/>
        <a:p>
          <a:pPr algn="ctr"/>
          <a:endParaRPr lang="en-ZA"/>
        </a:p>
      </dgm:t>
    </dgm:pt>
    <dgm:pt modelId="{9C1A30DD-9341-4663-85F7-B66EB08C89ED}" type="sibTrans" cxnId="{C2D0ED58-D045-42B6-88D3-9F0DAA8B6B40}">
      <dgm:prSet/>
      <dgm:spPr/>
      <dgm:t>
        <a:bodyPr/>
        <a:lstStyle/>
        <a:p>
          <a:pPr algn="ctr"/>
          <a:endParaRPr lang="en-ZA"/>
        </a:p>
      </dgm:t>
    </dgm:pt>
    <dgm:pt modelId="{D2D816C3-F521-4130-858F-4BACB35188A0}">
      <dgm:prSet phldrT="[Text]"/>
      <dgm:spPr/>
      <dgm:t>
        <a:bodyPr/>
        <a:lstStyle/>
        <a:p>
          <a:pPr algn="ctr"/>
          <a:r>
            <a:rPr lang="en-ZA"/>
            <a:t>Simple </a:t>
          </a:r>
        </a:p>
      </dgm:t>
    </dgm:pt>
    <dgm:pt modelId="{8FE7A81E-33C7-4813-991C-D064A2CC6D3B}" type="parTrans" cxnId="{71B4504E-3838-48B8-A10F-2590CE964468}">
      <dgm:prSet/>
      <dgm:spPr/>
      <dgm:t>
        <a:bodyPr/>
        <a:lstStyle/>
        <a:p>
          <a:pPr algn="ctr"/>
          <a:endParaRPr lang="en-ZA"/>
        </a:p>
      </dgm:t>
    </dgm:pt>
    <dgm:pt modelId="{749CCDFD-EA53-4AB5-BC2E-392BFC0A61B0}" type="sibTrans" cxnId="{71B4504E-3838-48B8-A10F-2590CE964468}">
      <dgm:prSet/>
      <dgm:spPr/>
      <dgm:t>
        <a:bodyPr/>
        <a:lstStyle/>
        <a:p>
          <a:pPr algn="ctr"/>
          <a:endParaRPr lang="en-ZA"/>
        </a:p>
      </dgm:t>
    </dgm:pt>
    <dgm:pt modelId="{9E90B665-2474-4147-A44E-0172CE01C242}">
      <dgm:prSet phldrT="[Text]"/>
      <dgm:spPr>
        <a:solidFill>
          <a:srgbClr val="FF0000"/>
        </a:solidFill>
      </dgm:spPr>
      <dgm:t>
        <a:bodyPr/>
        <a:lstStyle/>
        <a:p>
          <a:pPr algn="ctr"/>
          <a:r>
            <a:rPr lang="en-ZA"/>
            <a:t>Compound </a:t>
          </a:r>
        </a:p>
      </dgm:t>
    </dgm:pt>
    <dgm:pt modelId="{4088E6A5-E6F5-4883-8FB4-73D311BA5C99}" type="parTrans" cxnId="{DC20B87B-58A6-4CD7-829B-EF172D2EA510}">
      <dgm:prSet/>
      <dgm:spPr/>
      <dgm:t>
        <a:bodyPr/>
        <a:lstStyle/>
        <a:p>
          <a:pPr algn="ctr"/>
          <a:endParaRPr lang="en-ZA"/>
        </a:p>
      </dgm:t>
    </dgm:pt>
    <dgm:pt modelId="{8CAA076E-4909-4344-A28C-263E70E742FD}" type="sibTrans" cxnId="{DC20B87B-58A6-4CD7-829B-EF172D2EA510}">
      <dgm:prSet/>
      <dgm:spPr/>
      <dgm:t>
        <a:bodyPr/>
        <a:lstStyle/>
        <a:p>
          <a:pPr algn="ctr"/>
          <a:endParaRPr lang="en-ZA"/>
        </a:p>
      </dgm:t>
    </dgm:pt>
    <dgm:pt modelId="{B30272EB-8869-404E-9F99-25DCF031D45F}">
      <dgm:prSet/>
      <dgm:spPr>
        <a:solidFill>
          <a:srgbClr val="FFC000"/>
        </a:solidFill>
      </dgm:spPr>
      <dgm:t>
        <a:bodyPr/>
        <a:lstStyle/>
        <a:p>
          <a:pPr algn="ctr"/>
          <a:r>
            <a:rPr lang="en-ZA"/>
            <a:t>Complex</a:t>
          </a:r>
        </a:p>
      </dgm:t>
    </dgm:pt>
    <dgm:pt modelId="{C74BBC20-7226-4071-A440-042D00B4AE39}" type="parTrans" cxnId="{928F3956-3FBE-47A9-B450-84E9FA6BE211}">
      <dgm:prSet/>
      <dgm:spPr/>
      <dgm:t>
        <a:bodyPr/>
        <a:lstStyle/>
        <a:p>
          <a:pPr algn="ctr"/>
          <a:endParaRPr lang="en-ZA"/>
        </a:p>
      </dgm:t>
    </dgm:pt>
    <dgm:pt modelId="{D8DCC0B0-DB66-41CD-9604-4C5C44530853}" type="sibTrans" cxnId="{928F3956-3FBE-47A9-B450-84E9FA6BE211}">
      <dgm:prSet/>
      <dgm:spPr/>
      <dgm:t>
        <a:bodyPr/>
        <a:lstStyle/>
        <a:p>
          <a:pPr algn="ctr"/>
          <a:endParaRPr lang="en-ZA"/>
        </a:p>
      </dgm:t>
    </dgm:pt>
    <dgm:pt modelId="{CF45E2D1-5086-40B8-8C80-C03FB3A5B0FB}" type="pres">
      <dgm:prSet presAssocID="{F16EA32D-88AF-47A3-88E1-5F59F0DBF514}" presName="diagram" presStyleCnt="0">
        <dgm:presLayoutVars>
          <dgm:chPref val="1"/>
          <dgm:dir/>
          <dgm:animOne val="branch"/>
          <dgm:animLvl val="lvl"/>
          <dgm:resizeHandles val="exact"/>
        </dgm:presLayoutVars>
      </dgm:prSet>
      <dgm:spPr/>
    </dgm:pt>
    <dgm:pt modelId="{18326C5F-5DBA-43C2-A42F-6F2E3E63E11D}" type="pres">
      <dgm:prSet presAssocID="{6F3425F9-7882-41CA-9A33-AFEE6197F205}" presName="root1" presStyleCnt="0"/>
      <dgm:spPr/>
    </dgm:pt>
    <dgm:pt modelId="{0F1AD03C-7C08-457F-8F9E-8C30B69341FE}" type="pres">
      <dgm:prSet presAssocID="{6F3425F9-7882-41CA-9A33-AFEE6197F205}" presName="LevelOneTextNode" presStyleLbl="node0" presStyleIdx="0" presStyleCnt="1">
        <dgm:presLayoutVars>
          <dgm:chPref val="3"/>
        </dgm:presLayoutVars>
      </dgm:prSet>
      <dgm:spPr/>
    </dgm:pt>
    <dgm:pt modelId="{1302CC6C-EB00-4D03-ACCD-57679919E2A7}" type="pres">
      <dgm:prSet presAssocID="{6F3425F9-7882-41CA-9A33-AFEE6197F205}" presName="level2hierChild" presStyleCnt="0"/>
      <dgm:spPr/>
    </dgm:pt>
    <dgm:pt modelId="{59107646-120C-4345-8868-41791FB89C4B}" type="pres">
      <dgm:prSet presAssocID="{8FE7A81E-33C7-4813-991C-D064A2CC6D3B}" presName="conn2-1" presStyleLbl="parChTrans1D2" presStyleIdx="0" presStyleCnt="3"/>
      <dgm:spPr/>
    </dgm:pt>
    <dgm:pt modelId="{1E944A0B-7E94-4BE9-8766-618FAB641A38}" type="pres">
      <dgm:prSet presAssocID="{8FE7A81E-33C7-4813-991C-D064A2CC6D3B}" presName="connTx" presStyleLbl="parChTrans1D2" presStyleIdx="0" presStyleCnt="3"/>
      <dgm:spPr/>
    </dgm:pt>
    <dgm:pt modelId="{67B590CE-DDCF-4265-A6F1-3721FAF37924}" type="pres">
      <dgm:prSet presAssocID="{D2D816C3-F521-4130-858F-4BACB35188A0}" presName="root2" presStyleCnt="0"/>
      <dgm:spPr/>
    </dgm:pt>
    <dgm:pt modelId="{A8EB2BC7-67C9-45AA-9837-034BE62022AF}" type="pres">
      <dgm:prSet presAssocID="{D2D816C3-F521-4130-858F-4BACB35188A0}" presName="LevelTwoTextNode" presStyleLbl="node2" presStyleIdx="0" presStyleCnt="3">
        <dgm:presLayoutVars>
          <dgm:chPref val="3"/>
        </dgm:presLayoutVars>
      </dgm:prSet>
      <dgm:spPr/>
    </dgm:pt>
    <dgm:pt modelId="{D03F3EFC-034D-453D-8394-0AFD11761C2E}" type="pres">
      <dgm:prSet presAssocID="{D2D816C3-F521-4130-858F-4BACB35188A0}" presName="level3hierChild" presStyleCnt="0"/>
      <dgm:spPr/>
    </dgm:pt>
    <dgm:pt modelId="{9419094A-1DD4-4B52-AEB6-DD6EB7801D29}" type="pres">
      <dgm:prSet presAssocID="{4088E6A5-E6F5-4883-8FB4-73D311BA5C99}" presName="conn2-1" presStyleLbl="parChTrans1D2" presStyleIdx="1" presStyleCnt="3"/>
      <dgm:spPr/>
    </dgm:pt>
    <dgm:pt modelId="{F4819BB2-1BFC-4272-B985-961645B75A23}" type="pres">
      <dgm:prSet presAssocID="{4088E6A5-E6F5-4883-8FB4-73D311BA5C99}" presName="connTx" presStyleLbl="parChTrans1D2" presStyleIdx="1" presStyleCnt="3"/>
      <dgm:spPr/>
    </dgm:pt>
    <dgm:pt modelId="{6218DD9F-3BA0-4302-B363-8E7CA73B5FF1}" type="pres">
      <dgm:prSet presAssocID="{9E90B665-2474-4147-A44E-0172CE01C242}" presName="root2" presStyleCnt="0"/>
      <dgm:spPr/>
    </dgm:pt>
    <dgm:pt modelId="{7FD88636-2F60-41AC-8499-D2A7A163F351}" type="pres">
      <dgm:prSet presAssocID="{9E90B665-2474-4147-A44E-0172CE01C242}" presName="LevelTwoTextNode" presStyleLbl="node2" presStyleIdx="1" presStyleCnt="3">
        <dgm:presLayoutVars>
          <dgm:chPref val="3"/>
        </dgm:presLayoutVars>
      </dgm:prSet>
      <dgm:spPr/>
    </dgm:pt>
    <dgm:pt modelId="{0AD98200-D1F7-4BA7-8449-0BBE14DFC2BE}" type="pres">
      <dgm:prSet presAssocID="{9E90B665-2474-4147-A44E-0172CE01C242}" presName="level3hierChild" presStyleCnt="0"/>
      <dgm:spPr/>
    </dgm:pt>
    <dgm:pt modelId="{CFD03758-403B-4CD4-A881-1A3363FA1B1D}" type="pres">
      <dgm:prSet presAssocID="{C74BBC20-7226-4071-A440-042D00B4AE39}" presName="conn2-1" presStyleLbl="parChTrans1D2" presStyleIdx="2" presStyleCnt="3"/>
      <dgm:spPr/>
    </dgm:pt>
    <dgm:pt modelId="{56CE3ADF-8CBE-4764-98AB-6B927BAF39BC}" type="pres">
      <dgm:prSet presAssocID="{C74BBC20-7226-4071-A440-042D00B4AE39}" presName="connTx" presStyleLbl="parChTrans1D2" presStyleIdx="2" presStyleCnt="3"/>
      <dgm:spPr/>
    </dgm:pt>
    <dgm:pt modelId="{104E47C9-019E-4351-BFB4-04DCA3010B1B}" type="pres">
      <dgm:prSet presAssocID="{B30272EB-8869-404E-9F99-25DCF031D45F}" presName="root2" presStyleCnt="0"/>
      <dgm:spPr/>
    </dgm:pt>
    <dgm:pt modelId="{59F705C8-8CFB-47AD-9FB3-5D33EAB12547}" type="pres">
      <dgm:prSet presAssocID="{B30272EB-8869-404E-9F99-25DCF031D45F}" presName="LevelTwoTextNode" presStyleLbl="node2" presStyleIdx="2" presStyleCnt="3">
        <dgm:presLayoutVars>
          <dgm:chPref val="3"/>
        </dgm:presLayoutVars>
      </dgm:prSet>
      <dgm:spPr/>
    </dgm:pt>
    <dgm:pt modelId="{D08AE0D8-927C-4E85-B19D-99785BE95CE5}" type="pres">
      <dgm:prSet presAssocID="{B30272EB-8869-404E-9F99-25DCF031D45F}" presName="level3hierChild" presStyleCnt="0"/>
      <dgm:spPr/>
    </dgm:pt>
  </dgm:ptLst>
  <dgm:cxnLst>
    <dgm:cxn modelId="{FC105E09-F8D2-4C3F-8E9D-12BB102E210B}" type="presOf" srcId="{4088E6A5-E6F5-4883-8FB4-73D311BA5C99}" destId="{9419094A-1DD4-4B52-AEB6-DD6EB7801D29}" srcOrd="0" destOrd="0" presId="urn:microsoft.com/office/officeart/2005/8/layout/hierarchy2"/>
    <dgm:cxn modelId="{D559E409-8C34-488F-9C15-3074CC8D91D9}" type="presOf" srcId="{8FE7A81E-33C7-4813-991C-D064A2CC6D3B}" destId="{59107646-120C-4345-8868-41791FB89C4B}" srcOrd="0" destOrd="0" presId="urn:microsoft.com/office/officeart/2005/8/layout/hierarchy2"/>
    <dgm:cxn modelId="{E8752616-4295-4974-BB9A-86F7B00B29A9}" type="presOf" srcId="{C74BBC20-7226-4071-A440-042D00B4AE39}" destId="{56CE3ADF-8CBE-4764-98AB-6B927BAF39BC}" srcOrd="1" destOrd="0" presId="urn:microsoft.com/office/officeart/2005/8/layout/hierarchy2"/>
    <dgm:cxn modelId="{42D4182A-FB75-45A4-B254-E6722CC7B8E9}" type="presOf" srcId="{B30272EB-8869-404E-9F99-25DCF031D45F}" destId="{59F705C8-8CFB-47AD-9FB3-5D33EAB12547}" srcOrd="0" destOrd="0" presId="urn:microsoft.com/office/officeart/2005/8/layout/hierarchy2"/>
    <dgm:cxn modelId="{71B4504E-3838-48B8-A10F-2590CE964468}" srcId="{6F3425F9-7882-41CA-9A33-AFEE6197F205}" destId="{D2D816C3-F521-4130-858F-4BACB35188A0}" srcOrd="0" destOrd="0" parTransId="{8FE7A81E-33C7-4813-991C-D064A2CC6D3B}" sibTransId="{749CCDFD-EA53-4AB5-BC2E-392BFC0A61B0}"/>
    <dgm:cxn modelId="{928F3956-3FBE-47A9-B450-84E9FA6BE211}" srcId="{6F3425F9-7882-41CA-9A33-AFEE6197F205}" destId="{B30272EB-8869-404E-9F99-25DCF031D45F}" srcOrd="2" destOrd="0" parTransId="{C74BBC20-7226-4071-A440-042D00B4AE39}" sibTransId="{D8DCC0B0-DB66-41CD-9604-4C5C44530853}"/>
    <dgm:cxn modelId="{C2D0ED58-D045-42B6-88D3-9F0DAA8B6B40}" srcId="{F16EA32D-88AF-47A3-88E1-5F59F0DBF514}" destId="{6F3425F9-7882-41CA-9A33-AFEE6197F205}" srcOrd="0" destOrd="0" parTransId="{A45CA8ED-3626-4971-8FAD-0B110EF3544D}" sibTransId="{9C1A30DD-9341-4663-85F7-B66EB08C89ED}"/>
    <dgm:cxn modelId="{DC20B87B-58A6-4CD7-829B-EF172D2EA510}" srcId="{6F3425F9-7882-41CA-9A33-AFEE6197F205}" destId="{9E90B665-2474-4147-A44E-0172CE01C242}" srcOrd="1" destOrd="0" parTransId="{4088E6A5-E6F5-4883-8FB4-73D311BA5C99}" sibTransId="{8CAA076E-4909-4344-A28C-263E70E742FD}"/>
    <dgm:cxn modelId="{869ADA8E-11D2-4608-807D-DF18A0F6EE93}" type="presOf" srcId="{4088E6A5-E6F5-4883-8FB4-73D311BA5C99}" destId="{F4819BB2-1BFC-4272-B985-961645B75A23}" srcOrd="1" destOrd="0" presId="urn:microsoft.com/office/officeart/2005/8/layout/hierarchy2"/>
    <dgm:cxn modelId="{36977F90-A29D-4262-8BF3-2664DB2B87CE}" type="presOf" srcId="{6F3425F9-7882-41CA-9A33-AFEE6197F205}" destId="{0F1AD03C-7C08-457F-8F9E-8C30B69341FE}" srcOrd="0" destOrd="0" presId="urn:microsoft.com/office/officeart/2005/8/layout/hierarchy2"/>
    <dgm:cxn modelId="{19CD06B7-4B33-4DE7-9B1A-F4908D888671}" type="presOf" srcId="{9E90B665-2474-4147-A44E-0172CE01C242}" destId="{7FD88636-2F60-41AC-8499-D2A7A163F351}" srcOrd="0" destOrd="0" presId="urn:microsoft.com/office/officeart/2005/8/layout/hierarchy2"/>
    <dgm:cxn modelId="{994CB3CD-A324-45FB-B16B-3DD4AEE21196}" type="presOf" srcId="{8FE7A81E-33C7-4813-991C-D064A2CC6D3B}" destId="{1E944A0B-7E94-4BE9-8766-618FAB641A38}" srcOrd="1" destOrd="0" presId="urn:microsoft.com/office/officeart/2005/8/layout/hierarchy2"/>
    <dgm:cxn modelId="{2882B0D4-78B3-4871-B617-7E7962F99C11}" type="presOf" srcId="{C74BBC20-7226-4071-A440-042D00B4AE39}" destId="{CFD03758-403B-4CD4-A881-1A3363FA1B1D}" srcOrd="0" destOrd="0" presId="urn:microsoft.com/office/officeart/2005/8/layout/hierarchy2"/>
    <dgm:cxn modelId="{DDE01AF3-96AF-4B75-8E59-57979C7464A5}" type="presOf" srcId="{F16EA32D-88AF-47A3-88E1-5F59F0DBF514}" destId="{CF45E2D1-5086-40B8-8C80-C03FB3A5B0FB}" srcOrd="0" destOrd="0" presId="urn:microsoft.com/office/officeart/2005/8/layout/hierarchy2"/>
    <dgm:cxn modelId="{B6EF46FA-12F4-48FB-84A2-104B27505C4B}" type="presOf" srcId="{D2D816C3-F521-4130-858F-4BACB35188A0}" destId="{A8EB2BC7-67C9-45AA-9837-034BE62022AF}" srcOrd="0" destOrd="0" presId="urn:microsoft.com/office/officeart/2005/8/layout/hierarchy2"/>
    <dgm:cxn modelId="{DF0E8687-22EF-4696-A118-275EC3022D10}" type="presParOf" srcId="{CF45E2D1-5086-40B8-8C80-C03FB3A5B0FB}" destId="{18326C5F-5DBA-43C2-A42F-6F2E3E63E11D}" srcOrd="0" destOrd="0" presId="urn:microsoft.com/office/officeart/2005/8/layout/hierarchy2"/>
    <dgm:cxn modelId="{4E63938E-C607-49D3-9DAF-AE9CE5135F6A}" type="presParOf" srcId="{18326C5F-5DBA-43C2-A42F-6F2E3E63E11D}" destId="{0F1AD03C-7C08-457F-8F9E-8C30B69341FE}" srcOrd="0" destOrd="0" presId="urn:microsoft.com/office/officeart/2005/8/layout/hierarchy2"/>
    <dgm:cxn modelId="{5E192911-15E6-4535-9908-DEAFF67F1C0F}" type="presParOf" srcId="{18326C5F-5DBA-43C2-A42F-6F2E3E63E11D}" destId="{1302CC6C-EB00-4D03-ACCD-57679919E2A7}" srcOrd="1" destOrd="0" presId="urn:microsoft.com/office/officeart/2005/8/layout/hierarchy2"/>
    <dgm:cxn modelId="{1D06581A-B26B-478B-9EDF-D5CAC6E4356B}" type="presParOf" srcId="{1302CC6C-EB00-4D03-ACCD-57679919E2A7}" destId="{59107646-120C-4345-8868-41791FB89C4B}" srcOrd="0" destOrd="0" presId="urn:microsoft.com/office/officeart/2005/8/layout/hierarchy2"/>
    <dgm:cxn modelId="{AC71C60E-4AEF-4489-8874-21950E05407A}" type="presParOf" srcId="{59107646-120C-4345-8868-41791FB89C4B}" destId="{1E944A0B-7E94-4BE9-8766-618FAB641A38}" srcOrd="0" destOrd="0" presId="urn:microsoft.com/office/officeart/2005/8/layout/hierarchy2"/>
    <dgm:cxn modelId="{9AB94A97-881E-4A88-9A9E-73B0A91D0E3A}" type="presParOf" srcId="{1302CC6C-EB00-4D03-ACCD-57679919E2A7}" destId="{67B590CE-DDCF-4265-A6F1-3721FAF37924}" srcOrd="1" destOrd="0" presId="urn:microsoft.com/office/officeart/2005/8/layout/hierarchy2"/>
    <dgm:cxn modelId="{C39AE3FB-1044-46DA-80EE-1A13E6347836}" type="presParOf" srcId="{67B590CE-DDCF-4265-A6F1-3721FAF37924}" destId="{A8EB2BC7-67C9-45AA-9837-034BE62022AF}" srcOrd="0" destOrd="0" presId="urn:microsoft.com/office/officeart/2005/8/layout/hierarchy2"/>
    <dgm:cxn modelId="{20664D69-0517-4109-BA36-08D3E0E74ACC}" type="presParOf" srcId="{67B590CE-DDCF-4265-A6F1-3721FAF37924}" destId="{D03F3EFC-034D-453D-8394-0AFD11761C2E}" srcOrd="1" destOrd="0" presId="urn:microsoft.com/office/officeart/2005/8/layout/hierarchy2"/>
    <dgm:cxn modelId="{83C1C061-13D7-40A3-8134-2162EC312D4E}" type="presParOf" srcId="{1302CC6C-EB00-4D03-ACCD-57679919E2A7}" destId="{9419094A-1DD4-4B52-AEB6-DD6EB7801D29}" srcOrd="2" destOrd="0" presId="urn:microsoft.com/office/officeart/2005/8/layout/hierarchy2"/>
    <dgm:cxn modelId="{B9780EAA-A600-446D-9F68-5D6EB4FEB660}" type="presParOf" srcId="{9419094A-1DD4-4B52-AEB6-DD6EB7801D29}" destId="{F4819BB2-1BFC-4272-B985-961645B75A23}" srcOrd="0" destOrd="0" presId="urn:microsoft.com/office/officeart/2005/8/layout/hierarchy2"/>
    <dgm:cxn modelId="{10CB3F81-1D6B-4C84-84EC-91C2B7719975}" type="presParOf" srcId="{1302CC6C-EB00-4D03-ACCD-57679919E2A7}" destId="{6218DD9F-3BA0-4302-B363-8E7CA73B5FF1}" srcOrd="3" destOrd="0" presId="urn:microsoft.com/office/officeart/2005/8/layout/hierarchy2"/>
    <dgm:cxn modelId="{B2D3C95D-9A5C-409E-B1A0-4C425267891F}" type="presParOf" srcId="{6218DD9F-3BA0-4302-B363-8E7CA73B5FF1}" destId="{7FD88636-2F60-41AC-8499-D2A7A163F351}" srcOrd="0" destOrd="0" presId="urn:microsoft.com/office/officeart/2005/8/layout/hierarchy2"/>
    <dgm:cxn modelId="{4DEEA09B-E1DD-4E78-B18B-FBDDE65979BA}" type="presParOf" srcId="{6218DD9F-3BA0-4302-B363-8E7CA73B5FF1}" destId="{0AD98200-D1F7-4BA7-8449-0BBE14DFC2BE}" srcOrd="1" destOrd="0" presId="urn:microsoft.com/office/officeart/2005/8/layout/hierarchy2"/>
    <dgm:cxn modelId="{60EBE149-EBEB-4DEB-A65A-169F5AB3A07A}" type="presParOf" srcId="{1302CC6C-EB00-4D03-ACCD-57679919E2A7}" destId="{CFD03758-403B-4CD4-A881-1A3363FA1B1D}" srcOrd="4" destOrd="0" presId="urn:microsoft.com/office/officeart/2005/8/layout/hierarchy2"/>
    <dgm:cxn modelId="{886D7A80-1E67-46A1-815C-AAA01C937A78}" type="presParOf" srcId="{CFD03758-403B-4CD4-A881-1A3363FA1B1D}" destId="{56CE3ADF-8CBE-4764-98AB-6B927BAF39BC}" srcOrd="0" destOrd="0" presId="urn:microsoft.com/office/officeart/2005/8/layout/hierarchy2"/>
    <dgm:cxn modelId="{47148753-B0DE-48DF-83F8-9ABF254461E9}" type="presParOf" srcId="{1302CC6C-EB00-4D03-ACCD-57679919E2A7}" destId="{104E47C9-019E-4351-BFB4-04DCA3010B1B}" srcOrd="5" destOrd="0" presId="urn:microsoft.com/office/officeart/2005/8/layout/hierarchy2"/>
    <dgm:cxn modelId="{B4917A49-465C-414B-91C1-615CE1D35091}" type="presParOf" srcId="{104E47C9-019E-4351-BFB4-04DCA3010B1B}" destId="{59F705C8-8CFB-47AD-9FB3-5D33EAB12547}" srcOrd="0" destOrd="0" presId="urn:microsoft.com/office/officeart/2005/8/layout/hierarchy2"/>
    <dgm:cxn modelId="{11EFF969-9468-45E3-A2E0-2D654554A0B0}" type="presParOf" srcId="{104E47C9-019E-4351-BFB4-04DCA3010B1B}" destId="{D08AE0D8-927C-4E85-B19D-99785BE95CE5}"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B96A0EB-BD1D-4004-86B3-46B3B4371872}" type="doc">
      <dgm:prSet loTypeId="urn:microsoft.com/office/officeart/2005/8/layout/process5" loCatId="process" qsTypeId="urn:microsoft.com/office/officeart/2005/8/quickstyle/3d1" qsCatId="3D" csTypeId="urn:microsoft.com/office/officeart/2005/8/colors/colorful2" csCatId="colorful" phldr="1"/>
      <dgm:spPr/>
      <dgm:t>
        <a:bodyPr/>
        <a:lstStyle/>
        <a:p>
          <a:endParaRPr lang="en-ZA"/>
        </a:p>
      </dgm:t>
    </dgm:pt>
    <dgm:pt modelId="{E5D1125A-74D8-4957-A137-D957B9534C59}">
      <dgm:prSet phldrT="[Text]"/>
      <dgm:spPr/>
      <dgm:t>
        <a:bodyPr/>
        <a:lstStyle/>
        <a:p>
          <a:r>
            <a:rPr lang="en-ZA" b="1"/>
            <a:t>Pre-writing  </a:t>
          </a:r>
        </a:p>
        <a:p>
          <a:r>
            <a:rPr lang="en-ZA" b="1"/>
            <a:t>-</a:t>
          </a:r>
        </a:p>
        <a:p>
          <a:r>
            <a:rPr lang="en-ZA" b="1"/>
            <a:t>Get all the info</a:t>
          </a:r>
        </a:p>
      </dgm:t>
    </dgm:pt>
    <dgm:pt modelId="{A4C3DAB5-D8D0-4448-B1E1-DA18DFF85879}" type="parTrans" cxnId="{124381E9-325B-4B2A-948F-16188EA53003}">
      <dgm:prSet/>
      <dgm:spPr/>
      <dgm:t>
        <a:bodyPr/>
        <a:lstStyle/>
        <a:p>
          <a:endParaRPr lang="en-ZA"/>
        </a:p>
      </dgm:t>
    </dgm:pt>
    <dgm:pt modelId="{11F101D7-9AD4-4CC7-A087-78B20FB82F1D}" type="sibTrans" cxnId="{124381E9-325B-4B2A-948F-16188EA53003}">
      <dgm:prSet/>
      <dgm:spPr/>
      <dgm:t>
        <a:bodyPr/>
        <a:lstStyle/>
        <a:p>
          <a:endParaRPr lang="en-ZA"/>
        </a:p>
      </dgm:t>
    </dgm:pt>
    <dgm:pt modelId="{BC67D917-C59E-46B8-8403-34068F511CDA}">
      <dgm:prSet phldrT="[Text]"/>
      <dgm:spPr/>
      <dgm:t>
        <a:bodyPr/>
        <a:lstStyle/>
        <a:p>
          <a:r>
            <a:rPr lang="en-ZA" b="1"/>
            <a:t>Drafting  1st copy </a:t>
          </a:r>
        </a:p>
        <a:p>
          <a:r>
            <a:rPr lang="en-ZA" b="1"/>
            <a:t>-</a:t>
          </a:r>
        </a:p>
        <a:p>
          <a:r>
            <a:rPr lang="en-ZA" b="1"/>
            <a:t>Check info</a:t>
          </a:r>
        </a:p>
      </dgm:t>
    </dgm:pt>
    <dgm:pt modelId="{D49589F2-FB05-4710-8DB5-9642E033028F}" type="parTrans" cxnId="{632804E4-9C19-4EC0-8ED3-A38EF92D2F00}">
      <dgm:prSet/>
      <dgm:spPr/>
      <dgm:t>
        <a:bodyPr/>
        <a:lstStyle/>
        <a:p>
          <a:endParaRPr lang="en-ZA"/>
        </a:p>
      </dgm:t>
    </dgm:pt>
    <dgm:pt modelId="{27191319-2DE6-4476-B2FC-BA0E7DBB2519}" type="sibTrans" cxnId="{632804E4-9C19-4EC0-8ED3-A38EF92D2F00}">
      <dgm:prSet/>
      <dgm:spPr/>
      <dgm:t>
        <a:bodyPr/>
        <a:lstStyle/>
        <a:p>
          <a:endParaRPr lang="en-ZA"/>
        </a:p>
      </dgm:t>
    </dgm:pt>
    <dgm:pt modelId="{F978D44A-7A13-4249-B640-B9EFA95C5BD4}">
      <dgm:prSet phldrT="[Text]"/>
      <dgm:spPr/>
      <dgm:t>
        <a:bodyPr/>
        <a:lstStyle/>
        <a:p>
          <a:r>
            <a:rPr lang="en-ZA" b="1"/>
            <a:t>Edit </a:t>
          </a:r>
        </a:p>
        <a:p>
          <a:r>
            <a:rPr lang="en-ZA" b="1"/>
            <a:t>-</a:t>
          </a:r>
        </a:p>
        <a:p>
          <a:r>
            <a:rPr lang="en-ZA" b="1"/>
            <a:t>Logical flow</a:t>
          </a:r>
        </a:p>
      </dgm:t>
    </dgm:pt>
    <dgm:pt modelId="{E83D2261-8E8E-480D-850A-7BDB73980E48}" type="parTrans" cxnId="{1C5D8CE0-CF39-48A7-AD97-1F26A6F48EE2}">
      <dgm:prSet/>
      <dgm:spPr/>
      <dgm:t>
        <a:bodyPr/>
        <a:lstStyle/>
        <a:p>
          <a:endParaRPr lang="en-ZA"/>
        </a:p>
      </dgm:t>
    </dgm:pt>
    <dgm:pt modelId="{8EA1C7E5-B32C-40D9-95B6-FB1C3B6A31BD}" type="sibTrans" cxnId="{1C5D8CE0-CF39-48A7-AD97-1F26A6F48EE2}">
      <dgm:prSet/>
      <dgm:spPr/>
      <dgm:t>
        <a:bodyPr/>
        <a:lstStyle/>
        <a:p>
          <a:endParaRPr lang="en-ZA"/>
        </a:p>
      </dgm:t>
    </dgm:pt>
    <dgm:pt modelId="{C654E08A-854A-4CF5-AD8F-4B062372573B}">
      <dgm:prSet phldrT="[Text]"/>
      <dgm:spPr/>
      <dgm:t>
        <a:bodyPr/>
        <a:lstStyle/>
        <a:p>
          <a:r>
            <a:rPr lang="en-ZA" b="1"/>
            <a:t>Edit </a:t>
          </a:r>
        </a:p>
        <a:p>
          <a:r>
            <a:rPr lang="en-ZA" b="1"/>
            <a:t>-</a:t>
          </a:r>
        </a:p>
        <a:p>
          <a:r>
            <a:rPr lang="en-ZA" b="1"/>
            <a:t>Grammar</a:t>
          </a:r>
        </a:p>
      </dgm:t>
    </dgm:pt>
    <dgm:pt modelId="{81A6035E-3470-4385-A707-2427768D38E3}" type="parTrans" cxnId="{1B18ADB8-AA9B-49FB-981C-9762E181E138}">
      <dgm:prSet/>
      <dgm:spPr/>
      <dgm:t>
        <a:bodyPr/>
        <a:lstStyle/>
        <a:p>
          <a:endParaRPr lang="en-ZA"/>
        </a:p>
      </dgm:t>
    </dgm:pt>
    <dgm:pt modelId="{6F344FCE-5DC8-4C79-B12E-6E52BE5D58DF}" type="sibTrans" cxnId="{1B18ADB8-AA9B-49FB-981C-9762E181E138}">
      <dgm:prSet/>
      <dgm:spPr/>
      <dgm:t>
        <a:bodyPr/>
        <a:lstStyle/>
        <a:p>
          <a:endParaRPr lang="en-ZA"/>
        </a:p>
      </dgm:t>
    </dgm:pt>
    <dgm:pt modelId="{C479F64A-32F1-4E0A-9CA1-AA6A8F2DBDAD}">
      <dgm:prSet phldrT="[Text]"/>
      <dgm:spPr/>
      <dgm:t>
        <a:bodyPr/>
        <a:lstStyle/>
        <a:p>
          <a:r>
            <a:rPr lang="en-ZA" b="1"/>
            <a:t>Edit </a:t>
          </a:r>
        </a:p>
        <a:p>
          <a:r>
            <a:rPr lang="en-ZA" b="1"/>
            <a:t> - </a:t>
          </a:r>
        </a:p>
        <a:p>
          <a:r>
            <a:rPr lang="en-ZA" b="1"/>
            <a:t>Correct layout</a:t>
          </a:r>
        </a:p>
      </dgm:t>
    </dgm:pt>
    <dgm:pt modelId="{58546A2C-738C-4863-8C9A-ACAD4EEAA296}" type="parTrans" cxnId="{1CD42780-6A33-4E83-AB81-13F124343F8E}">
      <dgm:prSet/>
      <dgm:spPr/>
      <dgm:t>
        <a:bodyPr/>
        <a:lstStyle/>
        <a:p>
          <a:endParaRPr lang="en-ZA"/>
        </a:p>
      </dgm:t>
    </dgm:pt>
    <dgm:pt modelId="{94A5BBA9-F3ED-401D-A7DF-FF04075D46D4}" type="sibTrans" cxnId="{1CD42780-6A33-4E83-AB81-13F124343F8E}">
      <dgm:prSet/>
      <dgm:spPr/>
      <dgm:t>
        <a:bodyPr/>
        <a:lstStyle/>
        <a:p>
          <a:endParaRPr lang="en-ZA"/>
        </a:p>
      </dgm:t>
    </dgm:pt>
    <dgm:pt modelId="{2CFDCD50-A77D-408F-BAEE-0C0FC131A167}">
      <dgm:prSet/>
      <dgm:spPr/>
      <dgm:t>
        <a:bodyPr/>
        <a:lstStyle/>
        <a:p>
          <a:r>
            <a:rPr lang="en-ZA" b="1"/>
            <a:t>Post-writing</a:t>
          </a:r>
        </a:p>
        <a:p>
          <a:r>
            <a:rPr lang="en-ZA" b="1"/>
            <a:t>-</a:t>
          </a:r>
        </a:p>
        <a:p>
          <a:r>
            <a:rPr lang="en-ZA" b="1"/>
            <a:t>Read through</a:t>
          </a:r>
        </a:p>
      </dgm:t>
    </dgm:pt>
    <dgm:pt modelId="{4A419488-DB12-42BB-A183-75E8C4687BA6}" type="parTrans" cxnId="{F517E418-AC00-4B2B-9F55-A6B5F11C0FD0}">
      <dgm:prSet/>
      <dgm:spPr/>
      <dgm:t>
        <a:bodyPr/>
        <a:lstStyle/>
        <a:p>
          <a:endParaRPr lang="en-ZA"/>
        </a:p>
      </dgm:t>
    </dgm:pt>
    <dgm:pt modelId="{BB479DD1-FFE3-482E-A66B-C487CBAE3740}" type="sibTrans" cxnId="{F517E418-AC00-4B2B-9F55-A6B5F11C0FD0}">
      <dgm:prSet/>
      <dgm:spPr/>
      <dgm:t>
        <a:bodyPr/>
        <a:lstStyle/>
        <a:p>
          <a:endParaRPr lang="en-ZA"/>
        </a:p>
      </dgm:t>
    </dgm:pt>
    <dgm:pt modelId="{3E544D46-DE48-4DA4-9ECA-677EE76E5030}" type="pres">
      <dgm:prSet presAssocID="{9B96A0EB-BD1D-4004-86B3-46B3B4371872}" presName="diagram" presStyleCnt="0">
        <dgm:presLayoutVars>
          <dgm:dir/>
          <dgm:resizeHandles val="exact"/>
        </dgm:presLayoutVars>
      </dgm:prSet>
      <dgm:spPr/>
    </dgm:pt>
    <dgm:pt modelId="{0362530C-16D9-4B0D-8AB9-4DF3B6F68B29}" type="pres">
      <dgm:prSet presAssocID="{E5D1125A-74D8-4957-A137-D957B9534C59}" presName="node" presStyleLbl="node1" presStyleIdx="0" presStyleCnt="6">
        <dgm:presLayoutVars>
          <dgm:bulletEnabled val="1"/>
        </dgm:presLayoutVars>
      </dgm:prSet>
      <dgm:spPr/>
    </dgm:pt>
    <dgm:pt modelId="{8FE67C10-374B-4D21-BAE4-874AD40BB8DD}" type="pres">
      <dgm:prSet presAssocID="{11F101D7-9AD4-4CC7-A087-78B20FB82F1D}" presName="sibTrans" presStyleLbl="sibTrans2D1" presStyleIdx="0" presStyleCnt="5"/>
      <dgm:spPr/>
    </dgm:pt>
    <dgm:pt modelId="{1CAD51A5-58E6-49BD-B286-EF48DB03090D}" type="pres">
      <dgm:prSet presAssocID="{11F101D7-9AD4-4CC7-A087-78B20FB82F1D}" presName="connectorText" presStyleLbl="sibTrans2D1" presStyleIdx="0" presStyleCnt="5"/>
      <dgm:spPr/>
    </dgm:pt>
    <dgm:pt modelId="{EDC25F31-0EA3-4CAD-B49A-2B718D9FE48E}" type="pres">
      <dgm:prSet presAssocID="{BC67D917-C59E-46B8-8403-34068F511CDA}" presName="node" presStyleLbl="node1" presStyleIdx="1" presStyleCnt="6">
        <dgm:presLayoutVars>
          <dgm:bulletEnabled val="1"/>
        </dgm:presLayoutVars>
      </dgm:prSet>
      <dgm:spPr/>
    </dgm:pt>
    <dgm:pt modelId="{1AB36DAC-F0C9-4B2D-B350-14D6A480785F}" type="pres">
      <dgm:prSet presAssocID="{27191319-2DE6-4476-B2FC-BA0E7DBB2519}" presName="sibTrans" presStyleLbl="sibTrans2D1" presStyleIdx="1" presStyleCnt="5"/>
      <dgm:spPr/>
    </dgm:pt>
    <dgm:pt modelId="{CC15FF54-B838-4CD4-A577-25FB7C9F83BD}" type="pres">
      <dgm:prSet presAssocID="{27191319-2DE6-4476-B2FC-BA0E7DBB2519}" presName="connectorText" presStyleLbl="sibTrans2D1" presStyleIdx="1" presStyleCnt="5"/>
      <dgm:spPr/>
    </dgm:pt>
    <dgm:pt modelId="{F4BB218C-DDB6-4341-B40D-800E6E077BC6}" type="pres">
      <dgm:prSet presAssocID="{F978D44A-7A13-4249-B640-B9EFA95C5BD4}" presName="node" presStyleLbl="node1" presStyleIdx="2" presStyleCnt="6">
        <dgm:presLayoutVars>
          <dgm:bulletEnabled val="1"/>
        </dgm:presLayoutVars>
      </dgm:prSet>
      <dgm:spPr/>
    </dgm:pt>
    <dgm:pt modelId="{8CCB326F-180D-45FC-813B-FD2F319C70ED}" type="pres">
      <dgm:prSet presAssocID="{8EA1C7E5-B32C-40D9-95B6-FB1C3B6A31BD}" presName="sibTrans" presStyleLbl="sibTrans2D1" presStyleIdx="2" presStyleCnt="5"/>
      <dgm:spPr/>
    </dgm:pt>
    <dgm:pt modelId="{41543E68-7CA2-4840-A1D4-1E46471DBB6D}" type="pres">
      <dgm:prSet presAssocID="{8EA1C7E5-B32C-40D9-95B6-FB1C3B6A31BD}" presName="connectorText" presStyleLbl="sibTrans2D1" presStyleIdx="2" presStyleCnt="5"/>
      <dgm:spPr/>
    </dgm:pt>
    <dgm:pt modelId="{916FD9D2-891E-458E-8356-810A8423B1C3}" type="pres">
      <dgm:prSet presAssocID="{C654E08A-854A-4CF5-AD8F-4B062372573B}" presName="node" presStyleLbl="node1" presStyleIdx="3" presStyleCnt="6">
        <dgm:presLayoutVars>
          <dgm:bulletEnabled val="1"/>
        </dgm:presLayoutVars>
      </dgm:prSet>
      <dgm:spPr/>
    </dgm:pt>
    <dgm:pt modelId="{394E6195-2411-4783-9B20-915E945A967D}" type="pres">
      <dgm:prSet presAssocID="{6F344FCE-5DC8-4C79-B12E-6E52BE5D58DF}" presName="sibTrans" presStyleLbl="sibTrans2D1" presStyleIdx="3" presStyleCnt="5"/>
      <dgm:spPr/>
    </dgm:pt>
    <dgm:pt modelId="{553F0021-49CE-4ABE-8717-7B62926690DB}" type="pres">
      <dgm:prSet presAssocID="{6F344FCE-5DC8-4C79-B12E-6E52BE5D58DF}" presName="connectorText" presStyleLbl="sibTrans2D1" presStyleIdx="3" presStyleCnt="5"/>
      <dgm:spPr/>
    </dgm:pt>
    <dgm:pt modelId="{B665A8B7-4C35-48EC-A276-FF7E361B966C}" type="pres">
      <dgm:prSet presAssocID="{C479F64A-32F1-4E0A-9CA1-AA6A8F2DBDAD}" presName="node" presStyleLbl="node1" presStyleIdx="4" presStyleCnt="6">
        <dgm:presLayoutVars>
          <dgm:bulletEnabled val="1"/>
        </dgm:presLayoutVars>
      </dgm:prSet>
      <dgm:spPr/>
    </dgm:pt>
    <dgm:pt modelId="{487D7F26-967F-4BE7-978A-49A604E65850}" type="pres">
      <dgm:prSet presAssocID="{94A5BBA9-F3ED-401D-A7DF-FF04075D46D4}" presName="sibTrans" presStyleLbl="sibTrans2D1" presStyleIdx="4" presStyleCnt="5"/>
      <dgm:spPr/>
    </dgm:pt>
    <dgm:pt modelId="{8EEBB15F-94AE-43E4-9BF4-82B903BF2B96}" type="pres">
      <dgm:prSet presAssocID="{94A5BBA9-F3ED-401D-A7DF-FF04075D46D4}" presName="connectorText" presStyleLbl="sibTrans2D1" presStyleIdx="4" presStyleCnt="5"/>
      <dgm:spPr/>
    </dgm:pt>
    <dgm:pt modelId="{1A6693B9-34A1-48B5-A460-5995B0129163}" type="pres">
      <dgm:prSet presAssocID="{2CFDCD50-A77D-408F-BAEE-0C0FC131A167}" presName="node" presStyleLbl="node1" presStyleIdx="5" presStyleCnt="6">
        <dgm:presLayoutVars>
          <dgm:bulletEnabled val="1"/>
        </dgm:presLayoutVars>
      </dgm:prSet>
      <dgm:spPr/>
    </dgm:pt>
  </dgm:ptLst>
  <dgm:cxnLst>
    <dgm:cxn modelId="{F517E418-AC00-4B2B-9F55-A6B5F11C0FD0}" srcId="{9B96A0EB-BD1D-4004-86B3-46B3B4371872}" destId="{2CFDCD50-A77D-408F-BAEE-0C0FC131A167}" srcOrd="5" destOrd="0" parTransId="{4A419488-DB12-42BB-A183-75E8C4687BA6}" sibTransId="{BB479DD1-FFE3-482E-A66B-C487CBAE3740}"/>
    <dgm:cxn modelId="{F539BF22-9E68-4225-9DB1-DAD0A2AB55C4}" type="presOf" srcId="{94A5BBA9-F3ED-401D-A7DF-FF04075D46D4}" destId="{487D7F26-967F-4BE7-978A-49A604E65850}" srcOrd="0" destOrd="0" presId="urn:microsoft.com/office/officeart/2005/8/layout/process5"/>
    <dgm:cxn modelId="{152D602A-3042-49DE-B006-9D808325E8B2}" type="presOf" srcId="{BC67D917-C59E-46B8-8403-34068F511CDA}" destId="{EDC25F31-0EA3-4CAD-B49A-2B718D9FE48E}" srcOrd="0" destOrd="0" presId="urn:microsoft.com/office/officeart/2005/8/layout/process5"/>
    <dgm:cxn modelId="{F464365D-49BD-488D-8B18-8E12A1EE1E43}" type="presOf" srcId="{2CFDCD50-A77D-408F-BAEE-0C0FC131A167}" destId="{1A6693B9-34A1-48B5-A460-5995B0129163}" srcOrd="0" destOrd="0" presId="urn:microsoft.com/office/officeart/2005/8/layout/process5"/>
    <dgm:cxn modelId="{3923E562-B2CB-4A23-91A3-BC201EA0C9F3}" type="presOf" srcId="{C479F64A-32F1-4E0A-9CA1-AA6A8F2DBDAD}" destId="{B665A8B7-4C35-48EC-A276-FF7E361B966C}" srcOrd="0" destOrd="0" presId="urn:microsoft.com/office/officeart/2005/8/layout/process5"/>
    <dgm:cxn modelId="{08F1CC66-E8E4-41C0-9DC0-59640B92CABB}" type="presOf" srcId="{8EA1C7E5-B32C-40D9-95B6-FB1C3B6A31BD}" destId="{41543E68-7CA2-4840-A1D4-1E46471DBB6D}" srcOrd="1" destOrd="0" presId="urn:microsoft.com/office/officeart/2005/8/layout/process5"/>
    <dgm:cxn modelId="{49D00549-BF1A-46CB-A1E3-C694709721B7}" type="presOf" srcId="{11F101D7-9AD4-4CC7-A087-78B20FB82F1D}" destId="{1CAD51A5-58E6-49BD-B286-EF48DB03090D}" srcOrd="1" destOrd="0" presId="urn:microsoft.com/office/officeart/2005/8/layout/process5"/>
    <dgm:cxn modelId="{D4C1DF58-0EF5-4A46-8C10-B5E0E2F25DFE}" type="presOf" srcId="{6F344FCE-5DC8-4C79-B12E-6E52BE5D58DF}" destId="{394E6195-2411-4783-9B20-915E945A967D}" srcOrd="0" destOrd="0" presId="urn:microsoft.com/office/officeart/2005/8/layout/process5"/>
    <dgm:cxn modelId="{1CD42780-6A33-4E83-AB81-13F124343F8E}" srcId="{9B96A0EB-BD1D-4004-86B3-46B3B4371872}" destId="{C479F64A-32F1-4E0A-9CA1-AA6A8F2DBDAD}" srcOrd="4" destOrd="0" parTransId="{58546A2C-738C-4863-8C9A-ACAD4EEAA296}" sibTransId="{94A5BBA9-F3ED-401D-A7DF-FF04075D46D4}"/>
    <dgm:cxn modelId="{6422AA81-3279-434D-9A12-8B80D5C9B112}" type="presOf" srcId="{27191319-2DE6-4476-B2FC-BA0E7DBB2519}" destId="{CC15FF54-B838-4CD4-A577-25FB7C9F83BD}" srcOrd="1" destOrd="0" presId="urn:microsoft.com/office/officeart/2005/8/layout/process5"/>
    <dgm:cxn modelId="{E1FDA489-C420-430F-8F6E-C058E9FC2E3D}" type="presOf" srcId="{8EA1C7E5-B32C-40D9-95B6-FB1C3B6A31BD}" destId="{8CCB326F-180D-45FC-813B-FD2F319C70ED}" srcOrd="0" destOrd="0" presId="urn:microsoft.com/office/officeart/2005/8/layout/process5"/>
    <dgm:cxn modelId="{A21BA28D-C48F-4E4D-82AA-6B27C3A94703}" type="presOf" srcId="{6F344FCE-5DC8-4C79-B12E-6E52BE5D58DF}" destId="{553F0021-49CE-4ABE-8717-7B62926690DB}" srcOrd="1" destOrd="0" presId="urn:microsoft.com/office/officeart/2005/8/layout/process5"/>
    <dgm:cxn modelId="{0FC0249C-6061-45D4-8703-6FFDD1A441EB}" type="presOf" srcId="{F978D44A-7A13-4249-B640-B9EFA95C5BD4}" destId="{F4BB218C-DDB6-4341-B40D-800E6E077BC6}" srcOrd="0" destOrd="0" presId="urn:microsoft.com/office/officeart/2005/8/layout/process5"/>
    <dgm:cxn modelId="{E0FA11A1-59FB-440C-93F6-5D3E9A520ED6}" type="presOf" srcId="{E5D1125A-74D8-4957-A137-D957B9534C59}" destId="{0362530C-16D9-4B0D-8AB9-4DF3B6F68B29}" srcOrd="0" destOrd="0" presId="urn:microsoft.com/office/officeart/2005/8/layout/process5"/>
    <dgm:cxn modelId="{993269AC-9CE0-4A7E-80A7-533E02C36BD1}" type="presOf" srcId="{94A5BBA9-F3ED-401D-A7DF-FF04075D46D4}" destId="{8EEBB15F-94AE-43E4-9BF4-82B903BF2B96}" srcOrd="1" destOrd="0" presId="urn:microsoft.com/office/officeart/2005/8/layout/process5"/>
    <dgm:cxn modelId="{1B18ADB8-AA9B-49FB-981C-9762E181E138}" srcId="{9B96A0EB-BD1D-4004-86B3-46B3B4371872}" destId="{C654E08A-854A-4CF5-AD8F-4B062372573B}" srcOrd="3" destOrd="0" parTransId="{81A6035E-3470-4385-A707-2427768D38E3}" sibTransId="{6F344FCE-5DC8-4C79-B12E-6E52BE5D58DF}"/>
    <dgm:cxn modelId="{767F41BF-BB2A-46F8-9EA7-156F0612249C}" type="presOf" srcId="{11F101D7-9AD4-4CC7-A087-78B20FB82F1D}" destId="{8FE67C10-374B-4D21-BAE4-874AD40BB8DD}" srcOrd="0" destOrd="0" presId="urn:microsoft.com/office/officeart/2005/8/layout/process5"/>
    <dgm:cxn modelId="{1C5D8CE0-CF39-48A7-AD97-1F26A6F48EE2}" srcId="{9B96A0EB-BD1D-4004-86B3-46B3B4371872}" destId="{F978D44A-7A13-4249-B640-B9EFA95C5BD4}" srcOrd="2" destOrd="0" parTransId="{E83D2261-8E8E-480D-850A-7BDB73980E48}" sibTransId="{8EA1C7E5-B32C-40D9-95B6-FB1C3B6A31BD}"/>
    <dgm:cxn modelId="{632804E4-9C19-4EC0-8ED3-A38EF92D2F00}" srcId="{9B96A0EB-BD1D-4004-86B3-46B3B4371872}" destId="{BC67D917-C59E-46B8-8403-34068F511CDA}" srcOrd="1" destOrd="0" parTransId="{D49589F2-FB05-4710-8DB5-9642E033028F}" sibTransId="{27191319-2DE6-4476-B2FC-BA0E7DBB2519}"/>
    <dgm:cxn modelId="{124381E9-325B-4B2A-948F-16188EA53003}" srcId="{9B96A0EB-BD1D-4004-86B3-46B3B4371872}" destId="{E5D1125A-74D8-4957-A137-D957B9534C59}" srcOrd="0" destOrd="0" parTransId="{A4C3DAB5-D8D0-4448-B1E1-DA18DFF85879}" sibTransId="{11F101D7-9AD4-4CC7-A087-78B20FB82F1D}"/>
    <dgm:cxn modelId="{241385EE-B83C-4A8B-85E0-91F711C5803F}" type="presOf" srcId="{27191319-2DE6-4476-B2FC-BA0E7DBB2519}" destId="{1AB36DAC-F0C9-4B2D-B350-14D6A480785F}" srcOrd="0" destOrd="0" presId="urn:microsoft.com/office/officeart/2005/8/layout/process5"/>
    <dgm:cxn modelId="{3279E9F2-A521-4CD7-B587-CF38D14D869F}" type="presOf" srcId="{9B96A0EB-BD1D-4004-86B3-46B3B4371872}" destId="{3E544D46-DE48-4DA4-9ECA-677EE76E5030}" srcOrd="0" destOrd="0" presId="urn:microsoft.com/office/officeart/2005/8/layout/process5"/>
    <dgm:cxn modelId="{89A192FA-616F-4D5F-B74A-76AD5D46FB66}" type="presOf" srcId="{C654E08A-854A-4CF5-AD8F-4B062372573B}" destId="{916FD9D2-891E-458E-8356-810A8423B1C3}" srcOrd="0" destOrd="0" presId="urn:microsoft.com/office/officeart/2005/8/layout/process5"/>
    <dgm:cxn modelId="{EB2DD3CF-46A2-4EFB-BFEF-96DE182D4D95}" type="presParOf" srcId="{3E544D46-DE48-4DA4-9ECA-677EE76E5030}" destId="{0362530C-16D9-4B0D-8AB9-4DF3B6F68B29}" srcOrd="0" destOrd="0" presId="urn:microsoft.com/office/officeart/2005/8/layout/process5"/>
    <dgm:cxn modelId="{6B78CD9F-336B-4102-A12C-31E03EA9C28C}" type="presParOf" srcId="{3E544D46-DE48-4DA4-9ECA-677EE76E5030}" destId="{8FE67C10-374B-4D21-BAE4-874AD40BB8DD}" srcOrd="1" destOrd="0" presId="urn:microsoft.com/office/officeart/2005/8/layout/process5"/>
    <dgm:cxn modelId="{29134BEC-C518-44CA-A088-80BC339066F0}" type="presParOf" srcId="{8FE67C10-374B-4D21-BAE4-874AD40BB8DD}" destId="{1CAD51A5-58E6-49BD-B286-EF48DB03090D}" srcOrd="0" destOrd="0" presId="urn:microsoft.com/office/officeart/2005/8/layout/process5"/>
    <dgm:cxn modelId="{5F1032ED-C055-4901-8DBA-9AF15C3FFC2F}" type="presParOf" srcId="{3E544D46-DE48-4DA4-9ECA-677EE76E5030}" destId="{EDC25F31-0EA3-4CAD-B49A-2B718D9FE48E}" srcOrd="2" destOrd="0" presId="urn:microsoft.com/office/officeart/2005/8/layout/process5"/>
    <dgm:cxn modelId="{FD08CFC5-230C-4582-8F99-E8E34DE5E057}" type="presParOf" srcId="{3E544D46-DE48-4DA4-9ECA-677EE76E5030}" destId="{1AB36DAC-F0C9-4B2D-B350-14D6A480785F}" srcOrd="3" destOrd="0" presId="urn:microsoft.com/office/officeart/2005/8/layout/process5"/>
    <dgm:cxn modelId="{E089E644-61DA-4FA7-9E1D-4A16127A0087}" type="presParOf" srcId="{1AB36DAC-F0C9-4B2D-B350-14D6A480785F}" destId="{CC15FF54-B838-4CD4-A577-25FB7C9F83BD}" srcOrd="0" destOrd="0" presId="urn:microsoft.com/office/officeart/2005/8/layout/process5"/>
    <dgm:cxn modelId="{2327845B-0EDA-4965-B5F1-B4C195FB3EAC}" type="presParOf" srcId="{3E544D46-DE48-4DA4-9ECA-677EE76E5030}" destId="{F4BB218C-DDB6-4341-B40D-800E6E077BC6}" srcOrd="4" destOrd="0" presId="urn:microsoft.com/office/officeart/2005/8/layout/process5"/>
    <dgm:cxn modelId="{FCA58CD3-81A6-4AB5-BCE6-8D695FC303CB}" type="presParOf" srcId="{3E544D46-DE48-4DA4-9ECA-677EE76E5030}" destId="{8CCB326F-180D-45FC-813B-FD2F319C70ED}" srcOrd="5" destOrd="0" presId="urn:microsoft.com/office/officeart/2005/8/layout/process5"/>
    <dgm:cxn modelId="{21C811FE-EF70-49F3-857F-F1618DAB6E69}" type="presParOf" srcId="{8CCB326F-180D-45FC-813B-FD2F319C70ED}" destId="{41543E68-7CA2-4840-A1D4-1E46471DBB6D}" srcOrd="0" destOrd="0" presId="urn:microsoft.com/office/officeart/2005/8/layout/process5"/>
    <dgm:cxn modelId="{F45D82C5-1520-484B-AF5E-0C9B5610826F}" type="presParOf" srcId="{3E544D46-DE48-4DA4-9ECA-677EE76E5030}" destId="{916FD9D2-891E-458E-8356-810A8423B1C3}" srcOrd="6" destOrd="0" presId="urn:microsoft.com/office/officeart/2005/8/layout/process5"/>
    <dgm:cxn modelId="{0B179AC9-0293-49F0-9AA2-067DA0EF73EA}" type="presParOf" srcId="{3E544D46-DE48-4DA4-9ECA-677EE76E5030}" destId="{394E6195-2411-4783-9B20-915E945A967D}" srcOrd="7" destOrd="0" presId="urn:microsoft.com/office/officeart/2005/8/layout/process5"/>
    <dgm:cxn modelId="{482AC702-195C-4367-8EBF-CD4A71FD1A63}" type="presParOf" srcId="{394E6195-2411-4783-9B20-915E945A967D}" destId="{553F0021-49CE-4ABE-8717-7B62926690DB}" srcOrd="0" destOrd="0" presId="urn:microsoft.com/office/officeart/2005/8/layout/process5"/>
    <dgm:cxn modelId="{A1156BBC-AB7D-42EB-94F0-40EA2382EA37}" type="presParOf" srcId="{3E544D46-DE48-4DA4-9ECA-677EE76E5030}" destId="{B665A8B7-4C35-48EC-A276-FF7E361B966C}" srcOrd="8" destOrd="0" presId="urn:microsoft.com/office/officeart/2005/8/layout/process5"/>
    <dgm:cxn modelId="{EAB4B0AD-F83C-4571-8CFC-9ED603656FAF}" type="presParOf" srcId="{3E544D46-DE48-4DA4-9ECA-677EE76E5030}" destId="{487D7F26-967F-4BE7-978A-49A604E65850}" srcOrd="9" destOrd="0" presId="urn:microsoft.com/office/officeart/2005/8/layout/process5"/>
    <dgm:cxn modelId="{42DC284F-D154-43A1-9AFC-C20A39135687}" type="presParOf" srcId="{487D7F26-967F-4BE7-978A-49A604E65850}" destId="{8EEBB15F-94AE-43E4-9BF4-82B903BF2B96}" srcOrd="0" destOrd="0" presId="urn:microsoft.com/office/officeart/2005/8/layout/process5"/>
    <dgm:cxn modelId="{F004D439-6D9E-4DED-BF79-A50DE2E10401}" type="presParOf" srcId="{3E544D46-DE48-4DA4-9ECA-677EE76E5030}" destId="{1A6693B9-34A1-48B5-A460-5995B0129163}" srcOrd="10"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78FCF2-4F20-4D05-9E2D-8649C3265A89}" type="doc">
      <dgm:prSet loTypeId="urn:microsoft.com/office/officeart/2005/8/layout/orgChart1" loCatId="hierarchy" qsTypeId="urn:microsoft.com/office/officeart/2005/8/quickstyle/3d2" qsCatId="3D" csTypeId="urn:microsoft.com/office/officeart/2005/8/colors/accent2_5" csCatId="accent2" phldr="1"/>
      <dgm:spPr/>
      <dgm:t>
        <a:bodyPr/>
        <a:lstStyle/>
        <a:p>
          <a:endParaRPr lang="en-US"/>
        </a:p>
      </dgm:t>
    </dgm:pt>
    <dgm:pt modelId="{4315F62E-86AB-44B4-BE42-9FEE4B62E21B}">
      <dgm:prSet phldrT="[Text]" custT="1">
        <dgm:style>
          <a:lnRef idx="3">
            <a:schemeClr val="lt1"/>
          </a:lnRef>
          <a:fillRef idx="1">
            <a:schemeClr val="accent1"/>
          </a:fillRef>
          <a:effectRef idx="1">
            <a:schemeClr val="accent1"/>
          </a:effectRef>
          <a:fontRef idx="minor">
            <a:schemeClr val="lt1"/>
          </a:fontRef>
        </dgm:style>
      </dgm:prSet>
      <dgm:spPr/>
      <dgm:t>
        <a:bodyPr/>
        <a:lstStyle/>
        <a:p>
          <a:r>
            <a:rPr lang="en-US" sz="2800" dirty="0"/>
            <a:t>Assessment Methods</a:t>
          </a:r>
        </a:p>
      </dgm:t>
    </dgm:pt>
    <dgm:pt modelId="{1B6B88F1-1289-428D-A59C-C34932DEC3AD}" type="parTrans" cxnId="{8BAF8FAF-38E2-41C0-8B03-25FDC6D71DE5}">
      <dgm:prSet/>
      <dgm:spPr/>
      <dgm:t>
        <a:bodyPr/>
        <a:lstStyle/>
        <a:p>
          <a:endParaRPr lang="en-US"/>
        </a:p>
      </dgm:t>
    </dgm:pt>
    <dgm:pt modelId="{F23C261A-2F0C-4615-8A6F-91976C50681D}" type="sibTrans" cxnId="{8BAF8FAF-38E2-41C0-8B03-25FDC6D71DE5}">
      <dgm:prSet/>
      <dgm:spPr/>
      <dgm:t>
        <a:bodyPr/>
        <a:lstStyle/>
        <a:p>
          <a:endParaRPr lang="en-US"/>
        </a:p>
      </dgm:t>
    </dgm:pt>
    <dgm:pt modelId="{297772D6-99A3-4BE3-93C4-11D532D92C88}">
      <dgm:prSet phldrT="[Text]" custT="1">
        <dgm:style>
          <a:lnRef idx="3">
            <a:schemeClr val="lt1"/>
          </a:lnRef>
          <a:fillRef idx="1">
            <a:schemeClr val="accent6"/>
          </a:fillRef>
          <a:effectRef idx="1">
            <a:schemeClr val="accent6"/>
          </a:effectRef>
          <a:fontRef idx="minor">
            <a:schemeClr val="lt1"/>
          </a:fontRef>
        </dgm:style>
      </dgm:prSet>
      <dgm:spPr/>
      <dgm:t>
        <a:bodyPr/>
        <a:lstStyle/>
        <a:p>
          <a:r>
            <a:rPr lang="en-US" sz="2400" dirty="0"/>
            <a:t>Questioning</a:t>
          </a:r>
        </a:p>
      </dgm:t>
    </dgm:pt>
    <dgm:pt modelId="{04E00464-967E-49FA-8436-8993678753B6}" type="parTrans" cxnId="{C4D28A24-4827-4540-9DEF-E8144BC1F4A6}">
      <dgm:prSet/>
      <dgm:spPr/>
      <dgm:t>
        <a:bodyPr/>
        <a:lstStyle/>
        <a:p>
          <a:endParaRPr lang="en-US"/>
        </a:p>
      </dgm:t>
    </dgm:pt>
    <dgm:pt modelId="{A57B54C1-AEDE-461A-AADA-0F63FF8F2EE0}" type="sibTrans" cxnId="{C4D28A24-4827-4540-9DEF-E8144BC1F4A6}">
      <dgm:prSet/>
      <dgm:spPr/>
      <dgm:t>
        <a:bodyPr/>
        <a:lstStyle/>
        <a:p>
          <a:endParaRPr lang="en-US"/>
        </a:p>
      </dgm:t>
    </dgm:pt>
    <dgm:pt modelId="{1F909842-DB45-460F-87D0-E29CB3839B8C}">
      <dgm:prSet phldrT="[Text]" custT="1">
        <dgm:style>
          <a:lnRef idx="3">
            <a:schemeClr val="lt1"/>
          </a:lnRef>
          <a:fillRef idx="1">
            <a:schemeClr val="accent5"/>
          </a:fillRef>
          <a:effectRef idx="1">
            <a:schemeClr val="accent5"/>
          </a:effectRef>
          <a:fontRef idx="minor">
            <a:schemeClr val="lt1"/>
          </a:fontRef>
        </dgm:style>
      </dgm:prSet>
      <dgm:spPr/>
      <dgm:t>
        <a:bodyPr/>
        <a:lstStyle/>
        <a:p>
          <a:r>
            <a:rPr lang="en-US" sz="2400" dirty="0"/>
            <a:t>Product Evaluation</a:t>
          </a:r>
        </a:p>
      </dgm:t>
    </dgm:pt>
    <dgm:pt modelId="{320037E6-8D62-47F8-964B-3438CD071C79}" type="parTrans" cxnId="{ACC90C67-4E6F-4D7E-AE88-EA8E99296931}">
      <dgm:prSet/>
      <dgm:spPr/>
      <dgm:t>
        <a:bodyPr/>
        <a:lstStyle/>
        <a:p>
          <a:endParaRPr lang="en-US"/>
        </a:p>
      </dgm:t>
    </dgm:pt>
    <dgm:pt modelId="{E86894DF-7C1C-453C-A020-8BD566D2050F}" type="sibTrans" cxnId="{ACC90C67-4E6F-4D7E-AE88-EA8E99296931}">
      <dgm:prSet/>
      <dgm:spPr/>
      <dgm:t>
        <a:bodyPr/>
        <a:lstStyle/>
        <a:p>
          <a:endParaRPr lang="en-US"/>
        </a:p>
      </dgm:t>
    </dgm:pt>
    <dgm:pt modelId="{EE6CBC93-6715-43C1-80BC-45B80A3E58E7}">
      <dgm:prSet phldrT="[Text]" custT="1">
        <dgm:style>
          <a:lnRef idx="3">
            <a:schemeClr val="lt1"/>
          </a:lnRef>
          <a:fillRef idx="1">
            <a:schemeClr val="accent6"/>
          </a:fillRef>
          <a:effectRef idx="1">
            <a:schemeClr val="accent6"/>
          </a:effectRef>
          <a:fontRef idx="minor">
            <a:schemeClr val="lt1"/>
          </a:fontRef>
        </dgm:style>
      </dgm:prSet>
      <dgm:spPr/>
      <dgm:t>
        <a:bodyPr/>
        <a:lstStyle/>
        <a:p>
          <a:r>
            <a:rPr lang="en-US" sz="2400" dirty="0"/>
            <a:t>Observation</a:t>
          </a:r>
        </a:p>
      </dgm:t>
    </dgm:pt>
    <dgm:pt modelId="{5C469DF5-3E53-4AE1-8B9D-B27970097842}" type="parTrans" cxnId="{7FF0C6DE-C53E-401E-B038-1E414E895010}">
      <dgm:prSet/>
      <dgm:spPr/>
      <dgm:t>
        <a:bodyPr/>
        <a:lstStyle/>
        <a:p>
          <a:endParaRPr lang="en-US"/>
        </a:p>
      </dgm:t>
    </dgm:pt>
    <dgm:pt modelId="{895E9713-47F0-4757-98A4-1C8ABBDDF741}" type="sibTrans" cxnId="{7FF0C6DE-C53E-401E-B038-1E414E895010}">
      <dgm:prSet/>
      <dgm:spPr/>
      <dgm:t>
        <a:bodyPr/>
        <a:lstStyle/>
        <a:p>
          <a:endParaRPr lang="en-US"/>
        </a:p>
      </dgm:t>
    </dgm:pt>
    <dgm:pt modelId="{799DF5AB-B575-4C43-9EF7-7C26A87D861A}" type="pres">
      <dgm:prSet presAssocID="{2778FCF2-4F20-4D05-9E2D-8649C3265A89}" presName="hierChild1" presStyleCnt="0">
        <dgm:presLayoutVars>
          <dgm:orgChart val="1"/>
          <dgm:chPref val="1"/>
          <dgm:dir/>
          <dgm:animOne val="branch"/>
          <dgm:animLvl val="lvl"/>
          <dgm:resizeHandles/>
        </dgm:presLayoutVars>
      </dgm:prSet>
      <dgm:spPr/>
    </dgm:pt>
    <dgm:pt modelId="{17EA075B-21C4-4155-B8F9-799791F15E1F}" type="pres">
      <dgm:prSet presAssocID="{4315F62E-86AB-44B4-BE42-9FEE4B62E21B}" presName="hierRoot1" presStyleCnt="0">
        <dgm:presLayoutVars>
          <dgm:hierBranch val="init"/>
        </dgm:presLayoutVars>
      </dgm:prSet>
      <dgm:spPr/>
    </dgm:pt>
    <dgm:pt modelId="{3AF5C85B-4730-45A2-A0AC-0E124056E767}" type="pres">
      <dgm:prSet presAssocID="{4315F62E-86AB-44B4-BE42-9FEE4B62E21B}" presName="rootComposite1" presStyleCnt="0"/>
      <dgm:spPr/>
    </dgm:pt>
    <dgm:pt modelId="{A608B290-BBA1-42EA-8627-DF8017516988}" type="pres">
      <dgm:prSet presAssocID="{4315F62E-86AB-44B4-BE42-9FEE4B62E21B}" presName="rootText1" presStyleLbl="node0" presStyleIdx="0" presStyleCnt="1" custScaleX="167801">
        <dgm:presLayoutVars>
          <dgm:chPref val="3"/>
        </dgm:presLayoutVars>
      </dgm:prSet>
      <dgm:spPr/>
    </dgm:pt>
    <dgm:pt modelId="{41A52DFA-EA6C-4D42-9ED9-D1958787EB6E}" type="pres">
      <dgm:prSet presAssocID="{4315F62E-86AB-44B4-BE42-9FEE4B62E21B}" presName="rootConnector1" presStyleLbl="node1" presStyleIdx="0" presStyleCnt="0"/>
      <dgm:spPr/>
    </dgm:pt>
    <dgm:pt modelId="{6CB374B8-E7E7-4B72-A9A5-F76BAE092796}" type="pres">
      <dgm:prSet presAssocID="{4315F62E-86AB-44B4-BE42-9FEE4B62E21B}" presName="hierChild2" presStyleCnt="0"/>
      <dgm:spPr/>
    </dgm:pt>
    <dgm:pt modelId="{0E3DC6A6-72A0-4549-AFE6-A69896FFAE28}" type="pres">
      <dgm:prSet presAssocID="{04E00464-967E-49FA-8436-8993678753B6}" presName="Name37" presStyleLbl="parChTrans1D2" presStyleIdx="0" presStyleCnt="3"/>
      <dgm:spPr/>
    </dgm:pt>
    <dgm:pt modelId="{C1DFCF61-C005-4C19-9FA2-DD0F34DEB9AA}" type="pres">
      <dgm:prSet presAssocID="{297772D6-99A3-4BE3-93C4-11D532D92C88}" presName="hierRoot2" presStyleCnt="0">
        <dgm:presLayoutVars>
          <dgm:hierBranch val="init"/>
        </dgm:presLayoutVars>
      </dgm:prSet>
      <dgm:spPr/>
    </dgm:pt>
    <dgm:pt modelId="{8D2DDB3F-D779-4638-B9BB-71997D8A599C}" type="pres">
      <dgm:prSet presAssocID="{297772D6-99A3-4BE3-93C4-11D532D92C88}" presName="rootComposite" presStyleCnt="0"/>
      <dgm:spPr/>
    </dgm:pt>
    <dgm:pt modelId="{249312C4-0F64-47AB-BF40-42C99B3A6E3E}" type="pres">
      <dgm:prSet presAssocID="{297772D6-99A3-4BE3-93C4-11D532D92C88}" presName="rootText" presStyleLbl="node2" presStyleIdx="0" presStyleCnt="3" custScaleX="110000" custScaleY="110000">
        <dgm:presLayoutVars>
          <dgm:chPref val="3"/>
        </dgm:presLayoutVars>
      </dgm:prSet>
      <dgm:spPr/>
    </dgm:pt>
    <dgm:pt modelId="{F9189975-9781-489E-B973-71C98A13BCD6}" type="pres">
      <dgm:prSet presAssocID="{297772D6-99A3-4BE3-93C4-11D532D92C88}" presName="rootConnector" presStyleLbl="node2" presStyleIdx="0" presStyleCnt="3"/>
      <dgm:spPr/>
    </dgm:pt>
    <dgm:pt modelId="{2CFBAE96-A05B-471C-8A09-C394815B98D7}" type="pres">
      <dgm:prSet presAssocID="{297772D6-99A3-4BE3-93C4-11D532D92C88}" presName="hierChild4" presStyleCnt="0"/>
      <dgm:spPr/>
    </dgm:pt>
    <dgm:pt modelId="{E31494EA-0DF8-4FC0-948C-BDBD31E7747D}" type="pres">
      <dgm:prSet presAssocID="{297772D6-99A3-4BE3-93C4-11D532D92C88}" presName="hierChild5" presStyleCnt="0"/>
      <dgm:spPr/>
    </dgm:pt>
    <dgm:pt modelId="{50F7BF35-A340-4C65-AF13-652E22CC449D}" type="pres">
      <dgm:prSet presAssocID="{320037E6-8D62-47F8-964B-3438CD071C79}" presName="Name37" presStyleLbl="parChTrans1D2" presStyleIdx="1" presStyleCnt="3"/>
      <dgm:spPr/>
    </dgm:pt>
    <dgm:pt modelId="{868FFF7C-F1F9-48C9-B504-BE22FAC74D61}" type="pres">
      <dgm:prSet presAssocID="{1F909842-DB45-460F-87D0-E29CB3839B8C}" presName="hierRoot2" presStyleCnt="0">
        <dgm:presLayoutVars>
          <dgm:hierBranch val="init"/>
        </dgm:presLayoutVars>
      </dgm:prSet>
      <dgm:spPr/>
    </dgm:pt>
    <dgm:pt modelId="{EBB9559B-9F4C-4523-8408-B87694C5CD6D}" type="pres">
      <dgm:prSet presAssocID="{1F909842-DB45-460F-87D0-E29CB3839B8C}" presName="rootComposite" presStyleCnt="0"/>
      <dgm:spPr/>
    </dgm:pt>
    <dgm:pt modelId="{EED41511-DE2D-4D0E-BA6E-54FD55567C3D}" type="pres">
      <dgm:prSet presAssocID="{1F909842-DB45-460F-87D0-E29CB3839B8C}" presName="rootText" presStyleLbl="node2" presStyleIdx="1" presStyleCnt="3" custScaleX="110000" custScaleY="110000">
        <dgm:presLayoutVars>
          <dgm:chPref val="3"/>
        </dgm:presLayoutVars>
      </dgm:prSet>
      <dgm:spPr/>
    </dgm:pt>
    <dgm:pt modelId="{9F43FAE7-D1CC-4FF3-8799-33684CC5FC64}" type="pres">
      <dgm:prSet presAssocID="{1F909842-DB45-460F-87D0-E29CB3839B8C}" presName="rootConnector" presStyleLbl="node2" presStyleIdx="1" presStyleCnt="3"/>
      <dgm:spPr/>
    </dgm:pt>
    <dgm:pt modelId="{2DE2BF7C-B6C6-4F55-A1CB-AC7065CA2C08}" type="pres">
      <dgm:prSet presAssocID="{1F909842-DB45-460F-87D0-E29CB3839B8C}" presName="hierChild4" presStyleCnt="0"/>
      <dgm:spPr/>
    </dgm:pt>
    <dgm:pt modelId="{B69382C7-55B1-4467-AFBF-C8F6975D237B}" type="pres">
      <dgm:prSet presAssocID="{1F909842-DB45-460F-87D0-E29CB3839B8C}" presName="hierChild5" presStyleCnt="0"/>
      <dgm:spPr/>
    </dgm:pt>
    <dgm:pt modelId="{F93CE84B-53EF-4DD2-B4D9-E30662D3F97C}" type="pres">
      <dgm:prSet presAssocID="{5C469DF5-3E53-4AE1-8B9D-B27970097842}" presName="Name37" presStyleLbl="parChTrans1D2" presStyleIdx="2" presStyleCnt="3"/>
      <dgm:spPr/>
    </dgm:pt>
    <dgm:pt modelId="{2352C2FB-5E2C-46F6-89B3-C4CFE50E8F8A}" type="pres">
      <dgm:prSet presAssocID="{EE6CBC93-6715-43C1-80BC-45B80A3E58E7}" presName="hierRoot2" presStyleCnt="0">
        <dgm:presLayoutVars>
          <dgm:hierBranch val="init"/>
        </dgm:presLayoutVars>
      </dgm:prSet>
      <dgm:spPr/>
    </dgm:pt>
    <dgm:pt modelId="{09A80B74-40ED-4ABE-BB1D-DE752294AC78}" type="pres">
      <dgm:prSet presAssocID="{EE6CBC93-6715-43C1-80BC-45B80A3E58E7}" presName="rootComposite" presStyleCnt="0"/>
      <dgm:spPr/>
    </dgm:pt>
    <dgm:pt modelId="{A8B7EC9A-A054-47E5-B4AB-ABADB33095FE}" type="pres">
      <dgm:prSet presAssocID="{EE6CBC93-6715-43C1-80BC-45B80A3E58E7}" presName="rootText" presStyleLbl="node2" presStyleIdx="2" presStyleCnt="3" custScaleX="110000" custScaleY="110000">
        <dgm:presLayoutVars>
          <dgm:chPref val="3"/>
        </dgm:presLayoutVars>
      </dgm:prSet>
      <dgm:spPr/>
    </dgm:pt>
    <dgm:pt modelId="{9F7C733D-6C18-473C-9252-3E3A83C47239}" type="pres">
      <dgm:prSet presAssocID="{EE6CBC93-6715-43C1-80BC-45B80A3E58E7}" presName="rootConnector" presStyleLbl="node2" presStyleIdx="2" presStyleCnt="3"/>
      <dgm:spPr/>
    </dgm:pt>
    <dgm:pt modelId="{13466C65-E157-4A51-A8B3-E5B6F454015A}" type="pres">
      <dgm:prSet presAssocID="{EE6CBC93-6715-43C1-80BC-45B80A3E58E7}" presName="hierChild4" presStyleCnt="0"/>
      <dgm:spPr/>
    </dgm:pt>
    <dgm:pt modelId="{AD2A798D-A394-4694-9ADC-7F213A742210}" type="pres">
      <dgm:prSet presAssocID="{EE6CBC93-6715-43C1-80BC-45B80A3E58E7}" presName="hierChild5" presStyleCnt="0"/>
      <dgm:spPr/>
    </dgm:pt>
    <dgm:pt modelId="{0971F944-C6EB-4CE4-B568-3579D610C909}" type="pres">
      <dgm:prSet presAssocID="{4315F62E-86AB-44B4-BE42-9FEE4B62E21B}" presName="hierChild3" presStyleCnt="0"/>
      <dgm:spPr/>
    </dgm:pt>
  </dgm:ptLst>
  <dgm:cxnLst>
    <dgm:cxn modelId="{96F33402-923C-4299-9459-0852868C6EFE}" type="presOf" srcId="{4315F62E-86AB-44B4-BE42-9FEE4B62E21B}" destId="{A608B290-BBA1-42EA-8627-DF8017516988}" srcOrd="0" destOrd="0" presId="urn:microsoft.com/office/officeart/2005/8/layout/orgChart1"/>
    <dgm:cxn modelId="{C1BA2E16-9FE8-484E-8073-A82065DD99D0}" type="presOf" srcId="{297772D6-99A3-4BE3-93C4-11D532D92C88}" destId="{F9189975-9781-489E-B973-71C98A13BCD6}" srcOrd="1" destOrd="0" presId="urn:microsoft.com/office/officeart/2005/8/layout/orgChart1"/>
    <dgm:cxn modelId="{C4D28A24-4827-4540-9DEF-E8144BC1F4A6}" srcId="{4315F62E-86AB-44B4-BE42-9FEE4B62E21B}" destId="{297772D6-99A3-4BE3-93C4-11D532D92C88}" srcOrd="0" destOrd="0" parTransId="{04E00464-967E-49FA-8436-8993678753B6}" sibTransId="{A57B54C1-AEDE-461A-AADA-0F63FF8F2EE0}"/>
    <dgm:cxn modelId="{F4E5A624-AF12-4737-B11C-6E104024C160}" type="presOf" srcId="{5C469DF5-3E53-4AE1-8B9D-B27970097842}" destId="{F93CE84B-53EF-4DD2-B4D9-E30662D3F97C}" srcOrd="0" destOrd="0" presId="urn:microsoft.com/office/officeart/2005/8/layout/orgChart1"/>
    <dgm:cxn modelId="{C6D1EF41-A834-4E99-B18F-B69DA8A4C57B}" type="presOf" srcId="{EE6CBC93-6715-43C1-80BC-45B80A3E58E7}" destId="{9F7C733D-6C18-473C-9252-3E3A83C47239}" srcOrd="1" destOrd="0" presId="urn:microsoft.com/office/officeart/2005/8/layout/orgChart1"/>
    <dgm:cxn modelId="{A3876266-DCC0-4A62-B807-D3512285B7C2}" type="presOf" srcId="{320037E6-8D62-47F8-964B-3438CD071C79}" destId="{50F7BF35-A340-4C65-AF13-652E22CC449D}" srcOrd="0" destOrd="0" presId="urn:microsoft.com/office/officeart/2005/8/layout/orgChart1"/>
    <dgm:cxn modelId="{ACC90C67-4E6F-4D7E-AE88-EA8E99296931}" srcId="{4315F62E-86AB-44B4-BE42-9FEE4B62E21B}" destId="{1F909842-DB45-460F-87D0-E29CB3839B8C}" srcOrd="1" destOrd="0" parTransId="{320037E6-8D62-47F8-964B-3438CD071C79}" sibTransId="{E86894DF-7C1C-453C-A020-8BD566D2050F}"/>
    <dgm:cxn modelId="{DD94FA6F-5FDB-4B55-9700-60D41E6C37AD}" type="presOf" srcId="{1F909842-DB45-460F-87D0-E29CB3839B8C}" destId="{EED41511-DE2D-4D0E-BA6E-54FD55567C3D}" srcOrd="0" destOrd="0" presId="urn:microsoft.com/office/officeart/2005/8/layout/orgChart1"/>
    <dgm:cxn modelId="{8BAF8FAF-38E2-41C0-8B03-25FDC6D71DE5}" srcId="{2778FCF2-4F20-4D05-9E2D-8649C3265A89}" destId="{4315F62E-86AB-44B4-BE42-9FEE4B62E21B}" srcOrd="0" destOrd="0" parTransId="{1B6B88F1-1289-428D-A59C-C34932DEC3AD}" sibTransId="{F23C261A-2F0C-4615-8A6F-91976C50681D}"/>
    <dgm:cxn modelId="{89A2C5B8-2C95-4972-914F-E97863D15099}" type="presOf" srcId="{297772D6-99A3-4BE3-93C4-11D532D92C88}" destId="{249312C4-0F64-47AB-BF40-42C99B3A6E3E}" srcOrd="0" destOrd="0" presId="urn:microsoft.com/office/officeart/2005/8/layout/orgChart1"/>
    <dgm:cxn modelId="{324085B9-7297-4DEA-BBB3-87BE3EE54ADD}" type="presOf" srcId="{04E00464-967E-49FA-8436-8993678753B6}" destId="{0E3DC6A6-72A0-4549-AFE6-A69896FFAE28}" srcOrd="0" destOrd="0" presId="urn:microsoft.com/office/officeart/2005/8/layout/orgChart1"/>
    <dgm:cxn modelId="{2F6CB5C5-3654-48DD-8CB3-8BBD331551B0}" type="presOf" srcId="{4315F62E-86AB-44B4-BE42-9FEE4B62E21B}" destId="{41A52DFA-EA6C-4D42-9ED9-D1958787EB6E}" srcOrd="1" destOrd="0" presId="urn:microsoft.com/office/officeart/2005/8/layout/orgChart1"/>
    <dgm:cxn modelId="{7FF0C6DE-C53E-401E-B038-1E414E895010}" srcId="{4315F62E-86AB-44B4-BE42-9FEE4B62E21B}" destId="{EE6CBC93-6715-43C1-80BC-45B80A3E58E7}" srcOrd="2" destOrd="0" parTransId="{5C469DF5-3E53-4AE1-8B9D-B27970097842}" sibTransId="{895E9713-47F0-4757-98A4-1C8ABBDDF741}"/>
    <dgm:cxn modelId="{386B3EE8-FB7E-4B7B-8AA0-C81F6E9626E0}" type="presOf" srcId="{EE6CBC93-6715-43C1-80BC-45B80A3E58E7}" destId="{A8B7EC9A-A054-47E5-B4AB-ABADB33095FE}" srcOrd="0" destOrd="0" presId="urn:microsoft.com/office/officeart/2005/8/layout/orgChart1"/>
    <dgm:cxn modelId="{59CD02ED-A305-4693-9887-3C4BE01EB4ED}" type="presOf" srcId="{1F909842-DB45-460F-87D0-E29CB3839B8C}" destId="{9F43FAE7-D1CC-4FF3-8799-33684CC5FC64}" srcOrd="1" destOrd="0" presId="urn:microsoft.com/office/officeart/2005/8/layout/orgChart1"/>
    <dgm:cxn modelId="{DDA073FA-29EB-4BB3-A6BF-8B97F08145B5}" type="presOf" srcId="{2778FCF2-4F20-4D05-9E2D-8649C3265A89}" destId="{799DF5AB-B575-4C43-9EF7-7C26A87D861A}" srcOrd="0" destOrd="0" presId="urn:microsoft.com/office/officeart/2005/8/layout/orgChart1"/>
    <dgm:cxn modelId="{7785AAAA-11CF-4868-BD50-BFBF6517B154}" type="presParOf" srcId="{799DF5AB-B575-4C43-9EF7-7C26A87D861A}" destId="{17EA075B-21C4-4155-B8F9-799791F15E1F}" srcOrd="0" destOrd="0" presId="urn:microsoft.com/office/officeart/2005/8/layout/orgChart1"/>
    <dgm:cxn modelId="{5A3DE819-2F90-4C78-8833-5C61208BF16C}" type="presParOf" srcId="{17EA075B-21C4-4155-B8F9-799791F15E1F}" destId="{3AF5C85B-4730-45A2-A0AC-0E124056E767}" srcOrd="0" destOrd="0" presId="urn:microsoft.com/office/officeart/2005/8/layout/orgChart1"/>
    <dgm:cxn modelId="{EB68C1CE-9AF7-456E-A6BD-6C5C59310375}" type="presParOf" srcId="{3AF5C85B-4730-45A2-A0AC-0E124056E767}" destId="{A608B290-BBA1-42EA-8627-DF8017516988}" srcOrd="0" destOrd="0" presId="urn:microsoft.com/office/officeart/2005/8/layout/orgChart1"/>
    <dgm:cxn modelId="{73236C50-2385-4CE5-9EF4-3794CA63A516}" type="presParOf" srcId="{3AF5C85B-4730-45A2-A0AC-0E124056E767}" destId="{41A52DFA-EA6C-4D42-9ED9-D1958787EB6E}" srcOrd="1" destOrd="0" presId="urn:microsoft.com/office/officeart/2005/8/layout/orgChart1"/>
    <dgm:cxn modelId="{4C766A2F-7291-4C57-82D2-4E497DB845B0}" type="presParOf" srcId="{17EA075B-21C4-4155-B8F9-799791F15E1F}" destId="{6CB374B8-E7E7-4B72-A9A5-F76BAE092796}" srcOrd="1" destOrd="0" presId="urn:microsoft.com/office/officeart/2005/8/layout/orgChart1"/>
    <dgm:cxn modelId="{E1E66270-C712-489E-9DC3-D8CA8EBEF712}" type="presParOf" srcId="{6CB374B8-E7E7-4B72-A9A5-F76BAE092796}" destId="{0E3DC6A6-72A0-4549-AFE6-A69896FFAE28}" srcOrd="0" destOrd="0" presId="urn:microsoft.com/office/officeart/2005/8/layout/orgChart1"/>
    <dgm:cxn modelId="{852A9E31-AC86-462A-BE7D-79F8D5E62A7D}" type="presParOf" srcId="{6CB374B8-E7E7-4B72-A9A5-F76BAE092796}" destId="{C1DFCF61-C005-4C19-9FA2-DD0F34DEB9AA}" srcOrd="1" destOrd="0" presId="urn:microsoft.com/office/officeart/2005/8/layout/orgChart1"/>
    <dgm:cxn modelId="{CF32D405-D626-4025-B60C-5A9633C137F9}" type="presParOf" srcId="{C1DFCF61-C005-4C19-9FA2-DD0F34DEB9AA}" destId="{8D2DDB3F-D779-4638-B9BB-71997D8A599C}" srcOrd="0" destOrd="0" presId="urn:microsoft.com/office/officeart/2005/8/layout/orgChart1"/>
    <dgm:cxn modelId="{73F0431F-06BE-4A44-8A10-B1A80704426F}" type="presParOf" srcId="{8D2DDB3F-D779-4638-B9BB-71997D8A599C}" destId="{249312C4-0F64-47AB-BF40-42C99B3A6E3E}" srcOrd="0" destOrd="0" presId="urn:microsoft.com/office/officeart/2005/8/layout/orgChart1"/>
    <dgm:cxn modelId="{74F4E071-41A3-4FE4-88A1-C543EA5E69BA}" type="presParOf" srcId="{8D2DDB3F-D779-4638-B9BB-71997D8A599C}" destId="{F9189975-9781-489E-B973-71C98A13BCD6}" srcOrd="1" destOrd="0" presId="urn:microsoft.com/office/officeart/2005/8/layout/orgChart1"/>
    <dgm:cxn modelId="{CF690313-878F-4814-9150-F3AE1A2AB7A0}" type="presParOf" srcId="{C1DFCF61-C005-4C19-9FA2-DD0F34DEB9AA}" destId="{2CFBAE96-A05B-471C-8A09-C394815B98D7}" srcOrd="1" destOrd="0" presId="urn:microsoft.com/office/officeart/2005/8/layout/orgChart1"/>
    <dgm:cxn modelId="{B9D90D19-0A57-4673-A346-D6A52E962479}" type="presParOf" srcId="{C1DFCF61-C005-4C19-9FA2-DD0F34DEB9AA}" destId="{E31494EA-0DF8-4FC0-948C-BDBD31E7747D}" srcOrd="2" destOrd="0" presId="urn:microsoft.com/office/officeart/2005/8/layout/orgChart1"/>
    <dgm:cxn modelId="{34273B7D-C565-4F1A-B47E-55C999DE13EF}" type="presParOf" srcId="{6CB374B8-E7E7-4B72-A9A5-F76BAE092796}" destId="{50F7BF35-A340-4C65-AF13-652E22CC449D}" srcOrd="2" destOrd="0" presId="urn:microsoft.com/office/officeart/2005/8/layout/orgChart1"/>
    <dgm:cxn modelId="{3877F0B9-02D5-468B-985B-C45FF91F1C1E}" type="presParOf" srcId="{6CB374B8-E7E7-4B72-A9A5-F76BAE092796}" destId="{868FFF7C-F1F9-48C9-B504-BE22FAC74D61}" srcOrd="3" destOrd="0" presId="urn:microsoft.com/office/officeart/2005/8/layout/orgChart1"/>
    <dgm:cxn modelId="{863CE0CC-0328-4565-9E10-5008888DE615}" type="presParOf" srcId="{868FFF7C-F1F9-48C9-B504-BE22FAC74D61}" destId="{EBB9559B-9F4C-4523-8408-B87694C5CD6D}" srcOrd="0" destOrd="0" presId="urn:microsoft.com/office/officeart/2005/8/layout/orgChart1"/>
    <dgm:cxn modelId="{201C76FC-18E6-433B-BC22-D214858317F3}" type="presParOf" srcId="{EBB9559B-9F4C-4523-8408-B87694C5CD6D}" destId="{EED41511-DE2D-4D0E-BA6E-54FD55567C3D}" srcOrd="0" destOrd="0" presId="urn:microsoft.com/office/officeart/2005/8/layout/orgChart1"/>
    <dgm:cxn modelId="{D763C092-8359-439C-B469-4FAC1680863C}" type="presParOf" srcId="{EBB9559B-9F4C-4523-8408-B87694C5CD6D}" destId="{9F43FAE7-D1CC-4FF3-8799-33684CC5FC64}" srcOrd="1" destOrd="0" presId="urn:microsoft.com/office/officeart/2005/8/layout/orgChart1"/>
    <dgm:cxn modelId="{1932271F-7175-4BC2-A296-E77477ABA21B}" type="presParOf" srcId="{868FFF7C-F1F9-48C9-B504-BE22FAC74D61}" destId="{2DE2BF7C-B6C6-4F55-A1CB-AC7065CA2C08}" srcOrd="1" destOrd="0" presId="urn:microsoft.com/office/officeart/2005/8/layout/orgChart1"/>
    <dgm:cxn modelId="{548B87D7-AF7B-4613-852C-5A959ECA51A2}" type="presParOf" srcId="{868FFF7C-F1F9-48C9-B504-BE22FAC74D61}" destId="{B69382C7-55B1-4467-AFBF-C8F6975D237B}" srcOrd="2" destOrd="0" presId="urn:microsoft.com/office/officeart/2005/8/layout/orgChart1"/>
    <dgm:cxn modelId="{E0D0B383-66DB-4F3F-A423-4BE755BF7541}" type="presParOf" srcId="{6CB374B8-E7E7-4B72-A9A5-F76BAE092796}" destId="{F93CE84B-53EF-4DD2-B4D9-E30662D3F97C}" srcOrd="4" destOrd="0" presId="urn:microsoft.com/office/officeart/2005/8/layout/orgChart1"/>
    <dgm:cxn modelId="{883F29FB-B07E-4F8A-A115-F558C5F43787}" type="presParOf" srcId="{6CB374B8-E7E7-4B72-A9A5-F76BAE092796}" destId="{2352C2FB-5E2C-46F6-89B3-C4CFE50E8F8A}" srcOrd="5" destOrd="0" presId="urn:microsoft.com/office/officeart/2005/8/layout/orgChart1"/>
    <dgm:cxn modelId="{E7E131F0-F0A4-41FD-B75B-C3D992AAA869}" type="presParOf" srcId="{2352C2FB-5E2C-46F6-89B3-C4CFE50E8F8A}" destId="{09A80B74-40ED-4ABE-BB1D-DE752294AC78}" srcOrd="0" destOrd="0" presId="urn:microsoft.com/office/officeart/2005/8/layout/orgChart1"/>
    <dgm:cxn modelId="{825B7D3D-B2A1-4448-8F2D-08B3BAC8D5FE}" type="presParOf" srcId="{09A80B74-40ED-4ABE-BB1D-DE752294AC78}" destId="{A8B7EC9A-A054-47E5-B4AB-ABADB33095FE}" srcOrd="0" destOrd="0" presId="urn:microsoft.com/office/officeart/2005/8/layout/orgChart1"/>
    <dgm:cxn modelId="{DD9847AE-3B72-47A7-8A02-0E0BF3AEF7C5}" type="presParOf" srcId="{09A80B74-40ED-4ABE-BB1D-DE752294AC78}" destId="{9F7C733D-6C18-473C-9252-3E3A83C47239}" srcOrd="1" destOrd="0" presId="urn:microsoft.com/office/officeart/2005/8/layout/orgChart1"/>
    <dgm:cxn modelId="{239D621E-8E0D-4659-940C-EC6AF988B6D8}" type="presParOf" srcId="{2352C2FB-5E2C-46F6-89B3-C4CFE50E8F8A}" destId="{13466C65-E157-4A51-A8B3-E5B6F454015A}" srcOrd="1" destOrd="0" presId="urn:microsoft.com/office/officeart/2005/8/layout/orgChart1"/>
    <dgm:cxn modelId="{BE667BEE-68A9-4FD3-9FC1-4667AD3D00F3}" type="presParOf" srcId="{2352C2FB-5E2C-46F6-89B3-C4CFE50E8F8A}" destId="{AD2A798D-A394-4694-9ADC-7F213A742210}" srcOrd="2" destOrd="0" presId="urn:microsoft.com/office/officeart/2005/8/layout/orgChart1"/>
    <dgm:cxn modelId="{6332CB17-55A6-44D5-9BDA-4374CA4FCD75}" type="presParOf" srcId="{17EA075B-21C4-4155-B8F9-799791F15E1F}" destId="{0971F944-C6EB-4CE4-B568-3579D610C90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912FC0A-C24F-404E-A0F7-42F309206DF3}" type="doc">
      <dgm:prSet loTypeId="urn:microsoft.com/office/officeart/2005/8/layout/orgChart1" loCatId="hierarchy" qsTypeId="urn:microsoft.com/office/officeart/2005/8/quickstyle/3d3" qsCatId="3D" csTypeId="urn:microsoft.com/office/officeart/2005/8/colors/accent5_4" csCatId="accent5" phldr="1"/>
      <dgm:spPr/>
      <dgm:t>
        <a:bodyPr/>
        <a:lstStyle/>
        <a:p>
          <a:endParaRPr lang="en-US"/>
        </a:p>
      </dgm:t>
    </dgm:pt>
    <dgm:pt modelId="{45A05D77-9081-4709-A301-ED1670679511}">
      <dgm:prSet phldrT="[Text]" custT="1">
        <dgm:style>
          <a:lnRef idx="3">
            <a:schemeClr val="lt1"/>
          </a:lnRef>
          <a:fillRef idx="1">
            <a:schemeClr val="accent1"/>
          </a:fillRef>
          <a:effectRef idx="1">
            <a:schemeClr val="accent1"/>
          </a:effectRef>
          <a:fontRef idx="minor">
            <a:schemeClr val="lt1"/>
          </a:fontRef>
        </dgm:style>
      </dgm:prSet>
      <dgm:spPr/>
      <dgm:t>
        <a:bodyPr/>
        <a:lstStyle/>
        <a:p>
          <a:r>
            <a:rPr lang="en-US" sz="2800" b="1" dirty="0"/>
            <a:t>Assessment</a:t>
          </a:r>
        </a:p>
      </dgm:t>
    </dgm:pt>
    <dgm:pt modelId="{D71044DB-2B70-4F4E-80BE-2774EFE23D9B}" type="parTrans" cxnId="{CFA81786-B748-48AF-9BFF-282DDBA00D8C}">
      <dgm:prSet/>
      <dgm:spPr/>
      <dgm:t>
        <a:bodyPr/>
        <a:lstStyle/>
        <a:p>
          <a:endParaRPr lang="en-US" sz="2000"/>
        </a:p>
      </dgm:t>
    </dgm:pt>
    <dgm:pt modelId="{6E62E6EC-8AE2-4AF1-A2B3-4B2DFA7C2E76}" type="sibTrans" cxnId="{CFA81786-B748-48AF-9BFF-282DDBA00D8C}">
      <dgm:prSet/>
      <dgm:spPr/>
      <dgm:t>
        <a:bodyPr/>
        <a:lstStyle/>
        <a:p>
          <a:endParaRPr lang="en-US" sz="2000"/>
        </a:p>
      </dgm:t>
    </dgm:pt>
    <dgm:pt modelId="{1E1F23DD-C042-4219-9C9C-280CD91B28AC}">
      <dgm:prSet phldrT="[Text]" custT="1">
        <dgm:style>
          <a:lnRef idx="3">
            <a:schemeClr val="lt1"/>
          </a:lnRef>
          <a:fillRef idx="1">
            <a:schemeClr val="accent5"/>
          </a:fillRef>
          <a:effectRef idx="1">
            <a:schemeClr val="accent5"/>
          </a:effectRef>
          <a:fontRef idx="minor">
            <a:schemeClr val="lt1"/>
          </a:fontRef>
        </dgm:style>
      </dgm:prSet>
      <dgm:spPr/>
      <dgm:t>
        <a:bodyPr/>
        <a:lstStyle/>
        <a:p>
          <a:r>
            <a:rPr lang="en-US" sz="2400" b="1" dirty="0"/>
            <a:t>Formative</a:t>
          </a:r>
        </a:p>
      </dgm:t>
    </dgm:pt>
    <dgm:pt modelId="{BA260C72-4AAC-4934-9080-9E94A5BECF03}" type="parTrans" cxnId="{74D81C63-3C7F-4FEE-ADE4-6AEB9B70E050}">
      <dgm:prSet/>
      <dgm:spPr/>
      <dgm:t>
        <a:bodyPr/>
        <a:lstStyle/>
        <a:p>
          <a:endParaRPr lang="en-US" sz="2000"/>
        </a:p>
      </dgm:t>
    </dgm:pt>
    <dgm:pt modelId="{F5C9150A-4E4A-4D26-8790-6B17A63FFF69}" type="sibTrans" cxnId="{74D81C63-3C7F-4FEE-ADE4-6AEB9B70E050}">
      <dgm:prSet/>
      <dgm:spPr/>
      <dgm:t>
        <a:bodyPr/>
        <a:lstStyle/>
        <a:p>
          <a:endParaRPr lang="en-US" sz="2000"/>
        </a:p>
      </dgm:t>
    </dgm:pt>
    <dgm:pt modelId="{26B039C9-4E13-4463-9C35-681A3ADA2ED4}">
      <dgm:prSet custT="1">
        <dgm:style>
          <a:lnRef idx="3">
            <a:schemeClr val="lt1"/>
          </a:lnRef>
          <a:fillRef idx="1">
            <a:schemeClr val="accent5"/>
          </a:fillRef>
          <a:effectRef idx="1">
            <a:schemeClr val="accent5"/>
          </a:effectRef>
          <a:fontRef idx="minor">
            <a:schemeClr val="lt1"/>
          </a:fontRef>
        </dgm:style>
      </dgm:prSet>
      <dgm:spPr/>
      <dgm:t>
        <a:bodyPr/>
        <a:lstStyle/>
        <a:p>
          <a:r>
            <a:rPr lang="en-US" sz="2400" b="1" dirty="0"/>
            <a:t>Summative</a:t>
          </a:r>
        </a:p>
      </dgm:t>
    </dgm:pt>
    <dgm:pt modelId="{DAF10627-20FA-4BDB-9365-30405B888CDC}" type="parTrans" cxnId="{A9632E11-356B-45B5-9A5F-D764C0D006B1}">
      <dgm:prSet/>
      <dgm:spPr/>
      <dgm:t>
        <a:bodyPr/>
        <a:lstStyle/>
        <a:p>
          <a:endParaRPr lang="en-US" sz="2000"/>
        </a:p>
      </dgm:t>
    </dgm:pt>
    <dgm:pt modelId="{3A9988E5-D2FC-4053-A3B2-804D55B5D78C}" type="sibTrans" cxnId="{A9632E11-356B-45B5-9A5F-D764C0D006B1}">
      <dgm:prSet/>
      <dgm:spPr/>
      <dgm:t>
        <a:bodyPr/>
        <a:lstStyle/>
        <a:p>
          <a:endParaRPr lang="en-US" sz="2000"/>
        </a:p>
      </dgm:t>
    </dgm:pt>
    <dgm:pt modelId="{131B696B-5ADE-43C6-AA8A-2BFD36522445}">
      <dgm:prSet custT="1">
        <dgm:style>
          <a:lnRef idx="3">
            <a:schemeClr val="lt1"/>
          </a:lnRef>
          <a:fillRef idx="1">
            <a:schemeClr val="accent6"/>
          </a:fillRef>
          <a:effectRef idx="1">
            <a:schemeClr val="accent6"/>
          </a:effectRef>
          <a:fontRef idx="minor">
            <a:schemeClr val="lt1"/>
          </a:fontRef>
        </dgm:style>
      </dgm:prSet>
      <dgm:spPr/>
      <dgm:t>
        <a:bodyPr/>
        <a:lstStyle/>
        <a:p>
          <a:pPr algn="ctr">
            <a:lnSpc>
              <a:spcPct val="100000"/>
            </a:lnSpc>
          </a:pPr>
          <a:endParaRPr lang="en-US" sz="2000" b="1" dirty="0"/>
        </a:p>
        <a:p>
          <a:pPr algn="ctr">
            <a:lnSpc>
              <a:spcPct val="100000"/>
            </a:lnSpc>
          </a:pPr>
          <a:r>
            <a:rPr lang="en-US" sz="2000" b="1" dirty="0"/>
            <a:t>Evidence </a:t>
          </a:r>
          <a:r>
            <a:rPr lang="en-US" sz="2000" b="1" i="1" dirty="0"/>
            <a:t>during </a:t>
          </a:r>
        </a:p>
        <a:p>
          <a:pPr algn="ctr">
            <a:lnSpc>
              <a:spcPct val="100000"/>
            </a:lnSpc>
          </a:pPr>
          <a:r>
            <a:rPr lang="en-US" sz="2000" b="1" dirty="0"/>
            <a:t>facilitation</a:t>
          </a:r>
        </a:p>
        <a:p>
          <a:pPr algn="ctr">
            <a:lnSpc>
              <a:spcPct val="100000"/>
            </a:lnSpc>
          </a:pPr>
          <a:r>
            <a:rPr lang="en-US" sz="2000" b="1" dirty="0"/>
            <a:t>Self Assessment</a:t>
          </a:r>
        </a:p>
        <a:p>
          <a:pPr algn="ctr">
            <a:lnSpc>
              <a:spcPct val="100000"/>
            </a:lnSpc>
          </a:pPr>
          <a:endParaRPr lang="en-US" sz="2000" b="1" dirty="0"/>
        </a:p>
      </dgm:t>
    </dgm:pt>
    <dgm:pt modelId="{92213584-4208-4165-B72E-03559A3E37D5}" type="parTrans" cxnId="{89FA4D95-4C56-460D-8911-7ED693DF8256}">
      <dgm:prSet/>
      <dgm:spPr/>
      <dgm:t>
        <a:bodyPr/>
        <a:lstStyle/>
        <a:p>
          <a:endParaRPr lang="en-US" sz="2000"/>
        </a:p>
      </dgm:t>
    </dgm:pt>
    <dgm:pt modelId="{C5AA6F92-6248-4027-9030-326B000788C7}" type="sibTrans" cxnId="{89FA4D95-4C56-460D-8911-7ED693DF8256}">
      <dgm:prSet/>
      <dgm:spPr/>
      <dgm:t>
        <a:bodyPr/>
        <a:lstStyle/>
        <a:p>
          <a:endParaRPr lang="en-US" sz="2000"/>
        </a:p>
      </dgm:t>
    </dgm:pt>
    <dgm:pt modelId="{03C84F75-2031-4AA4-B6F0-27F44773D70D}">
      <dgm:prSet custT="1">
        <dgm:style>
          <a:lnRef idx="3">
            <a:schemeClr val="lt1"/>
          </a:lnRef>
          <a:fillRef idx="1">
            <a:schemeClr val="accent6"/>
          </a:fillRef>
          <a:effectRef idx="1">
            <a:schemeClr val="accent6"/>
          </a:effectRef>
          <a:fontRef idx="minor">
            <a:schemeClr val="lt1"/>
          </a:fontRef>
        </dgm:style>
      </dgm:prSet>
      <dgm:spPr/>
      <dgm:t>
        <a:bodyPr/>
        <a:lstStyle/>
        <a:p>
          <a:pPr algn="ctr">
            <a:lnSpc>
              <a:spcPct val="100000"/>
            </a:lnSpc>
          </a:pPr>
          <a:r>
            <a:rPr lang="en-US" sz="2000" b="1" dirty="0"/>
            <a:t>Knowledge Assessment</a:t>
          </a:r>
        </a:p>
        <a:p>
          <a:pPr algn="ctr">
            <a:lnSpc>
              <a:spcPct val="100000"/>
            </a:lnSpc>
          </a:pPr>
          <a:r>
            <a:rPr lang="en-US" sz="2000" b="1" dirty="0"/>
            <a:t> Summative Workplace</a:t>
          </a:r>
        </a:p>
        <a:p>
          <a:pPr algn="ctr">
            <a:lnSpc>
              <a:spcPct val="100000"/>
            </a:lnSpc>
          </a:pPr>
          <a:r>
            <a:rPr lang="en-US" sz="2000" b="1" dirty="0"/>
            <a:t> Assignments</a:t>
          </a:r>
        </a:p>
      </dgm:t>
    </dgm:pt>
    <dgm:pt modelId="{B32D85E1-CE23-49B3-9264-73DD3614E349}" type="parTrans" cxnId="{6CF6D070-7A42-4FEA-B954-7417D0A3E6BF}">
      <dgm:prSet/>
      <dgm:spPr/>
      <dgm:t>
        <a:bodyPr/>
        <a:lstStyle/>
        <a:p>
          <a:endParaRPr lang="en-US" sz="2000"/>
        </a:p>
      </dgm:t>
    </dgm:pt>
    <dgm:pt modelId="{702B65BC-E86D-4114-98D7-54053DDA7596}" type="sibTrans" cxnId="{6CF6D070-7A42-4FEA-B954-7417D0A3E6BF}">
      <dgm:prSet/>
      <dgm:spPr/>
      <dgm:t>
        <a:bodyPr/>
        <a:lstStyle/>
        <a:p>
          <a:endParaRPr lang="en-US" sz="2000"/>
        </a:p>
      </dgm:t>
    </dgm:pt>
    <dgm:pt modelId="{1CA79E3D-2962-42C0-8C9A-1398AB3AA113}" type="pres">
      <dgm:prSet presAssocID="{4912FC0A-C24F-404E-A0F7-42F309206DF3}" presName="hierChild1" presStyleCnt="0">
        <dgm:presLayoutVars>
          <dgm:orgChart val="1"/>
          <dgm:chPref val="1"/>
          <dgm:dir/>
          <dgm:animOne val="branch"/>
          <dgm:animLvl val="lvl"/>
          <dgm:resizeHandles/>
        </dgm:presLayoutVars>
      </dgm:prSet>
      <dgm:spPr/>
    </dgm:pt>
    <dgm:pt modelId="{50A395C4-0E4D-4059-9682-15130E95B087}" type="pres">
      <dgm:prSet presAssocID="{45A05D77-9081-4709-A301-ED1670679511}" presName="hierRoot1" presStyleCnt="0">
        <dgm:presLayoutVars>
          <dgm:hierBranch val="init"/>
        </dgm:presLayoutVars>
      </dgm:prSet>
      <dgm:spPr/>
    </dgm:pt>
    <dgm:pt modelId="{CD8864FD-C9B2-494A-88EB-9FDC63761633}" type="pres">
      <dgm:prSet presAssocID="{45A05D77-9081-4709-A301-ED1670679511}" presName="rootComposite1" presStyleCnt="0"/>
      <dgm:spPr/>
    </dgm:pt>
    <dgm:pt modelId="{00DD5ACD-371A-4729-B992-E39098DC1F1D}" type="pres">
      <dgm:prSet presAssocID="{45A05D77-9081-4709-A301-ED1670679511}" presName="rootText1" presStyleLbl="node0" presStyleIdx="0" presStyleCnt="1" custScaleY="25750">
        <dgm:presLayoutVars>
          <dgm:chPref val="3"/>
        </dgm:presLayoutVars>
      </dgm:prSet>
      <dgm:spPr/>
    </dgm:pt>
    <dgm:pt modelId="{7EFA7AA0-0092-48D0-9439-0EB32D25F1C0}" type="pres">
      <dgm:prSet presAssocID="{45A05D77-9081-4709-A301-ED1670679511}" presName="rootConnector1" presStyleLbl="node1" presStyleIdx="0" presStyleCnt="0"/>
      <dgm:spPr/>
    </dgm:pt>
    <dgm:pt modelId="{C3A3393F-F860-4BD0-878D-21DC2B2B037E}" type="pres">
      <dgm:prSet presAssocID="{45A05D77-9081-4709-A301-ED1670679511}" presName="hierChild2" presStyleCnt="0"/>
      <dgm:spPr/>
    </dgm:pt>
    <dgm:pt modelId="{FF99C2F2-CD21-4313-9634-001389A43FB9}" type="pres">
      <dgm:prSet presAssocID="{BA260C72-4AAC-4934-9080-9E94A5BECF03}" presName="Name37" presStyleLbl="parChTrans1D2" presStyleIdx="0" presStyleCnt="2"/>
      <dgm:spPr/>
    </dgm:pt>
    <dgm:pt modelId="{733B6E01-64FA-4661-B6CC-24705DC5A668}" type="pres">
      <dgm:prSet presAssocID="{1E1F23DD-C042-4219-9C9C-280CD91B28AC}" presName="hierRoot2" presStyleCnt="0">
        <dgm:presLayoutVars>
          <dgm:hierBranch val="init"/>
        </dgm:presLayoutVars>
      </dgm:prSet>
      <dgm:spPr/>
    </dgm:pt>
    <dgm:pt modelId="{39F62395-B5DA-4B80-989D-00F6B58952E5}" type="pres">
      <dgm:prSet presAssocID="{1E1F23DD-C042-4219-9C9C-280CD91B28AC}" presName="rootComposite" presStyleCnt="0"/>
      <dgm:spPr/>
    </dgm:pt>
    <dgm:pt modelId="{4C255BB0-1E6B-41BD-A9B3-29EA7F5693FC}" type="pres">
      <dgm:prSet presAssocID="{1E1F23DD-C042-4219-9C9C-280CD91B28AC}" presName="rootText" presStyleLbl="node2" presStyleIdx="0" presStyleCnt="2" custScaleY="46335">
        <dgm:presLayoutVars>
          <dgm:chPref val="3"/>
        </dgm:presLayoutVars>
      </dgm:prSet>
      <dgm:spPr/>
    </dgm:pt>
    <dgm:pt modelId="{BA70270E-585D-4A22-B309-A104DFB9AC6E}" type="pres">
      <dgm:prSet presAssocID="{1E1F23DD-C042-4219-9C9C-280CD91B28AC}" presName="rootConnector" presStyleLbl="node2" presStyleIdx="0" presStyleCnt="2"/>
      <dgm:spPr/>
    </dgm:pt>
    <dgm:pt modelId="{18BCA5D3-DEFD-454D-9E82-F7030D92C3BC}" type="pres">
      <dgm:prSet presAssocID="{1E1F23DD-C042-4219-9C9C-280CD91B28AC}" presName="hierChild4" presStyleCnt="0"/>
      <dgm:spPr/>
    </dgm:pt>
    <dgm:pt modelId="{00854E58-BD01-4E9A-BFE3-E2B249DCDE15}" type="pres">
      <dgm:prSet presAssocID="{92213584-4208-4165-B72E-03559A3E37D5}" presName="Name37" presStyleLbl="parChTrans1D3" presStyleIdx="0" presStyleCnt="2"/>
      <dgm:spPr/>
    </dgm:pt>
    <dgm:pt modelId="{25BA82E1-1F11-4CF6-9A90-DED10EB306EB}" type="pres">
      <dgm:prSet presAssocID="{131B696B-5ADE-43C6-AA8A-2BFD36522445}" presName="hierRoot2" presStyleCnt="0">
        <dgm:presLayoutVars>
          <dgm:hierBranch val="init"/>
        </dgm:presLayoutVars>
      </dgm:prSet>
      <dgm:spPr/>
    </dgm:pt>
    <dgm:pt modelId="{74285F4B-170D-4234-B302-97D2D85ED42B}" type="pres">
      <dgm:prSet presAssocID="{131B696B-5ADE-43C6-AA8A-2BFD36522445}" presName="rootComposite" presStyleCnt="0"/>
      <dgm:spPr/>
    </dgm:pt>
    <dgm:pt modelId="{CC3C5B9F-7C7E-48D7-BEFA-F5C8A50EDB1F}" type="pres">
      <dgm:prSet presAssocID="{131B696B-5ADE-43C6-AA8A-2BFD36522445}" presName="rootText" presStyleLbl="node3" presStyleIdx="0" presStyleCnt="2" custScaleX="87307" custLinFactNeighborX="2543" custLinFactNeighborY="2805">
        <dgm:presLayoutVars>
          <dgm:chPref val="3"/>
        </dgm:presLayoutVars>
      </dgm:prSet>
      <dgm:spPr/>
    </dgm:pt>
    <dgm:pt modelId="{281631E6-A6A3-48C9-A5CC-00F3633E648A}" type="pres">
      <dgm:prSet presAssocID="{131B696B-5ADE-43C6-AA8A-2BFD36522445}" presName="rootConnector" presStyleLbl="node3" presStyleIdx="0" presStyleCnt="2"/>
      <dgm:spPr/>
    </dgm:pt>
    <dgm:pt modelId="{B1F61199-2921-48EB-8C47-A0C3870E0EFF}" type="pres">
      <dgm:prSet presAssocID="{131B696B-5ADE-43C6-AA8A-2BFD36522445}" presName="hierChild4" presStyleCnt="0"/>
      <dgm:spPr/>
    </dgm:pt>
    <dgm:pt modelId="{49D63E4A-7EB2-4303-A910-260994226B24}" type="pres">
      <dgm:prSet presAssocID="{131B696B-5ADE-43C6-AA8A-2BFD36522445}" presName="hierChild5" presStyleCnt="0"/>
      <dgm:spPr/>
    </dgm:pt>
    <dgm:pt modelId="{1ACB6A03-D727-4A7C-AFBE-AA136F42B5FF}" type="pres">
      <dgm:prSet presAssocID="{1E1F23DD-C042-4219-9C9C-280CD91B28AC}" presName="hierChild5" presStyleCnt="0"/>
      <dgm:spPr/>
    </dgm:pt>
    <dgm:pt modelId="{79A44E13-0693-4EF4-ADC9-07A7A193F52E}" type="pres">
      <dgm:prSet presAssocID="{DAF10627-20FA-4BDB-9365-30405B888CDC}" presName="Name37" presStyleLbl="parChTrans1D2" presStyleIdx="1" presStyleCnt="2"/>
      <dgm:spPr/>
    </dgm:pt>
    <dgm:pt modelId="{F19A08F4-B90B-4173-BA70-DFE8A572420E}" type="pres">
      <dgm:prSet presAssocID="{26B039C9-4E13-4463-9C35-681A3ADA2ED4}" presName="hierRoot2" presStyleCnt="0">
        <dgm:presLayoutVars>
          <dgm:hierBranch val="init"/>
        </dgm:presLayoutVars>
      </dgm:prSet>
      <dgm:spPr/>
    </dgm:pt>
    <dgm:pt modelId="{08E805BA-5AFC-4EA9-BBEB-1FA11E4A5419}" type="pres">
      <dgm:prSet presAssocID="{26B039C9-4E13-4463-9C35-681A3ADA2ED4}" presName="rootComposite" presStyleCnt="0"/>
      <dgm:spPr/>
    </dgm:pt>
    <dgm:pt modelId="{24349B9E-7679-48F3-8C1B-516E244933D3}" type="pres">
      <dgm:prSet presAssocID="{26B039C9-4E13-4463-9C35-681A3ADA2ED4}" presName="rootText" presStyleLbl="node2" presStyleIdx="1" presStyleCnt="2" custScaleY="48643">
        <dgm:presLayoutVars>
          <dgm:chPref val="3"/>
        </dgm:presLayoutVars>
      </dgm:prSet>
      <dgm:spPr/>
    </dgm:pt>
    <dgm:pt modelId="{00998848-0883-4A30-8D28-291E7D75C6FB}" type="pres">
      <dgm:prSet presAssocID="{26B039C9-4E13-4463-9C35-681A3ADA2ED4}" presName="rootConnector" presStyleLbl="node2" presStyleIdx="1" presStyleCnt="2"/>
      <dgm:spPr/>
    </dgm:pt>
    <dgm:pt modelId="{45A93E4F-2C9E-47CD-9578-C6A168439A3A}" type="pres">
      <dgm:prSet presAssocID="{26B039C9-4E13-4463-9C35-681A3ADA2ED4}" presName="hierChild4" presStyleCnt="0"/>
      <dgm:spPr/>
    </dgm:pt>
    <dgm:pt modelId="{B74BCAB8-0EA7-42E6-9BEE-11398D7C6C3B}" type="pres">
      <dgm:prSet presAssocID="{B32D85E1-CE23-49B3-9264-73DD3614E349}" presName="Name37" presStyleLbl="parChTrans1D3" presStyleIdx="1" presStyleCnt="2"/>
      <dgm:spPr/>
    </dgm:pt>
    <dgm:pt modelId="{1DF21838-ABDA-41D8-AB77-2E4520A0D3ED}" type="pres">
      <dgm:prSet presAssocID="{03C84F75-2031-4AA4-B6F0-27F44773D70D}" presName="hierRoot2" presStyleCnt="0">
        <dgm:presLayoutVars>
          <dgm:hierBranch val="init"/>
        </dgm:presLayoutVars>
      </dgm:prSet>
      <dgm:spPr/>
    </dgm:pt>
    <dgm:pt modelId="{D0F9AC67-6F8F-41E4-BB7B-B76DA67C4080}" type="pres">
      <dgm:prSet presAssocID="{03C84F75-2031-4AA4-B6F0-27F44773D70D}" presName="rootComposite" presStyleCnt="0"/>
      <dgm:spPr/>
    </dgm:pt>
    <dgm:pt modelId="{64E85D38-C8F4-45A8-A4FB-7B00B79166F0}" type="pres">
      <dgm:prSet presAssocID="{03C84F75-2031-4AA4-B6F0-27F44773D70D}" presName="rootText" presStyleLbl="node3" presStyleIdx="1" presStyleCnt="2">
        <dgm:presLayoutVars>
          <dgm:chPref val="3"/>
        </dgm:presLayoutVars>
      </dgm:prSet>
      <dgm:spPr/>
    </dgm:pt>
    <dgm:pt modelId="{0CF0A423-816F-4B5D-83EE-9FAACC09906A}" type="pres">
      <dgm:prSet presAssocID="{03C84F75-2031-4AA4-B6F0-27F44773D70D}" presName="rootConnector" presStyleLbl="node3" presStyleIdx="1" presStyleCnt="2"/>
      <dgm:spPr/>
    </dgm:pt>
    <dgm:pt modelId="{5BC40D90-9A2A-46B6-A3E4-A063ED42B522}" type="pres">
      <dgm:prSet presAssocID="{03C84F75-2031-4AA4-B6F0-27F44773D70D}" presName="hierChild4" presStyleCnt="0"/>
      <dgm:spPr/>
    </dgm:pt>
    <dgm:pt modelId="{EB8BEB60-FF6F-44C1-9155-C9434133A065}" type="pres">
      <dgm:prSet presAssocID="{03C84F75-2031-4AA4-B6F0-27F44773D70D}" presName="hierChild5" presStyleCnt="0"/>
      <dgm:spPr/>
    </dgm:pt>
    <dgm:pt modelId="{7CB973D3-9989-46AC-A626-95B627260AFD}" type="pres">
      <dgm:prSet presAssocID="{26B039C9-4E13-4463-9C35-681A3ADA2ED4}" presName="hierChild5" presStyleCnt="0"/>
      <dgm:spPr/>
    </dgm:pt>
    <dgm:pt modelId="{D3B75623-7730-4849-B266-8F96DE748465}" type="pres">
      <dgm:prSet presAssocID="{45A05D77-9081-4709-A301-ED1670679511}" presName="hierChild3" presStyleCnt="0"/>
      <dgm:spPr/>
    </dgm:pt>
  </dgm:ptLst>
  <dgm:cxnLst>
    <dgm:cxn modelId="{111EF304-7D88-4254-8F35-7B57ADA7085A}" type="presOf" srcId="{131B696B-5ADE-43C6-AA8A-2BFD36522445}" destId="{CC3C5B9F-7C7E-48D7-BEFA-F5C8A50EDB1F}" srcOrd="0" destOrd="0" presId="urn:microsoft.com/office/officeart/2005/8/layout/orgChart1"/>
    <dgm:cxn modelId="{A9632E11-356B-45B5-9A5F-D764C0D006B1}" srcId="{45A05D77-9081-4709-A301-ED1670679511}" destId="{26B039C9-4E13-4463-9C35-681A3ADA2ED4}" srcOrd="1" destOrd="0" parTransId="{DAF10627-20FA-4BDB-9365-30405B888CDC}" sibTransId="{3A9988E5-D2FC-4053-A3B2-804D55B5D78C}"/>
    <dgm:cxn modelId="{E73F3B17-2E1F-4D3A-A7E0-B67ABA8C62E0}" type="presOf" srcId="{DAF10627-20FA-4BDB-9365-30405B888CDC}" destId="{79A44E13-0693-4EF4-ADC9-07A7A193F52E}" srcOrd="0" destOrd="0" presId="urn:microsoft.com/office/officeart/2005/8/layout/orgChart1"/>
    <dgm:cxn modelId="{C3DB3321-9261-4796-A8AF-03A132974951}" type="presOf" srcId="{92213584-4208-4165-B72E-03559A3E37D5}" destId="{00854E58-BD01-4E9A-BFE3-E2B249DCDE15}" srcOrd="0" destOrd="0" presId="urn:microsoft.com/office/officeart/2005/8/layout/orgChart1"/>
    <dgm:cxn modelId="{DC2F6123-B0B7-4A69-900E-E549FF3BF1EA}" type="presOf" srcId="{4912FC0A-C24F-404E-A0F7-42F309206DF3}" destId="{1CA79E3D-2962-42C0-8C9A-1398AB3AA113}" srcOrd="0" destOrd="0" presId="urn:microsoft.com/office/officeart/2005/8/layout/orgChart1"/>
    <dgm:cxn modelId="{2C645E28-0854-45CA-A8EB-21D24A6003A9}" type="presOf" srcId="{03C84F75-2031-4AA4-B6F0-27F44773D70D}" destId="{64E85D38-C8F4-45A8-A4FB-7B00B79166F0}" srcOrd="0" destOrd="0" presId="urn:microsoft.com/office/officeart/2005/8/layout/orgChart1"/>
    <dgm:cxn modelId="{5EAB0736-8CDC-4D47-BCE7-066FF1A42F1C}" type="presOf" srcId="{45A05D77-9081-4709-A301-ED1670679511}" destId="{7EFA7AA0-0092-48D0-9439-0EB32D25F1C0}" srcOrd="1" destOrd="0" presId="urn:microsoft.com/office/officeart/2005/8/layout/orgChart1"/>
    <dgm:cxn modelId="{B47FA43E-9D89-4EC9-9EF2-4BF838A8CF20}" type="presOf" srcId="{1E1F23DD-C042-4219-9C9C-280CD91B28AC}" destId="{BA70270E-585D-4A22-B309-A104DFB9AC6E}" srcOrd="1" destOrd="0" presId="urn:microsoft.com/office/officeart/2005/8/layout/orgChart1"/>
    <dgm:cxn modelId="{0505B15D-41A6-44B9-9852-0D7094BE7E8E}" type="presOf" srcId="{BA260C72-4AAC-4934-9080-9E94A5BECF03}" destId="{FF99C2F2-CD21-4313-9634-001389A43FB9}" srcOrd="0" destOrd="0" presId="urn:microsoft.com/office/officeart/2005/8/layout/orgChart1"/>
    <dgm:cxn modelId="{74D81C63-3C7F-4FEE-ADE4-6AEB9B70E050}" srcId="{45A05D77-9081-4709-A301-ED1670679511}" destId="{1E1F23DD-C042-4219-9C9C-280CD91B28AC}" srcOrd="0" destOrd="0" parTransId="{BA260C72-4AAC-4934-9080-9E94A5BECF03}" sibTransId="{F5C9150A-4E4A-4D26-8790-6B17A63FFF69}"/>
    <dgm:cxn modelId="{0501634A-BD94-4B96-B09E-AA762F00CB6B}" type="presOf" srcId="{131B696B-5ADE-43C6-AA8A-2BFD36522445}" destId="{281631E6-A6A3-48C9-A5CC-00F3633E648A}" srcOrd="1" destOrd="0" presId="urn:microsoft.com/office/officeart/2005/8/layout/orgChart1"/>
    <dgm:cxn modelId="{0A06236D-FE8D-4F7D-98BA-83F8EDD41C7D}" type="presOf" srcId="{1E1F23DD-C042-4219-9C9C-280CD91B28AC}" destId="{4C255BB0-1E6B-41BD-A9B3-29EA7F5693FC}" srcOrd="0" destOrd="0" presId="urn:microsoft.com/office/officeart/2005/8/layout/orgChart1"/>
    <dgm:cxn modelId="{6CF6D070-7A42-4FEA-B954-7417D0A3E6BF}" srcId="{26B039C9-4E13-4463-9C35-681A3ADA2ED4}" destId="{03C84F75-2031-4AA4-B6F0-27F44773D70D}" srcOrd="0" destOrd="0" parTransId="{B32D85E1-CE23-49B3-9264-73DD3614E349}" sibTransId="{702B65BC-E86D-4114-98D7-54053DDA7596}"/>
    <dgm:cxn modelId="{FBF12055-B9F4-40D0-B5D4-1C47454DF936}" type="presOf" srcId="{03C84F75-2031-4AA4-B6F0-27F44773D70D}" destId="{0CF0A423-816F-4B5D-83EE-9FAACC09906A}" srcOrd="1" destOrd="0" presId="urn:microsoft.com/office/officeart/2005/8/layout/orgChart1"/>
    <dgm:cxn modelId="{CFA81786-B748-48AF-9BFF-282DDBA00D8C}" srcId="{4912FC0A-C24F-404E-A0F7-42F309206DF3}" destId="{45A05D77-9081-4709-A301-ED1670679511}" srcOrd="0" destOrd="0" parTransId="{D71044DB-2B70-4F4E-80BE-2774EFE23D9B}" sibTransId="{6E62E6EC-8AE2-4AF1-A2B3-4B2DFA7C2E76}"/>
    <dgm:cxn modelId="{B8EC7589-404B-4E59-AB91-A50654D4E0A1}" type="presOf" srcId="{26B039C9-4E13-4463-9C35-681A3ADA2ED4}" destId="{24349B9E-7679-48F3-8C1B-516E244933D3}" srcOrd="0" destOrd="0" presId="urn:microsoft.com/office/officeart/2005/8/layout/orgChart1"/>
    <dgm:cxn modelId="{89FA4D95-4C56-460D-8911-7ED693DF8256}" srcId="{1E1F23DD-C042-4219-9C9C-280CD91B28AC}" destId="{131B696B-5ADE-43C6-AA8A-2BFD36522445}" srcOrd="0" destOrd="0" parTransId="{92213584-4208-4165-B72E-03559A3E37D5}" sibTransId="{C5AA6F92-6248-4027-9030-326B000788C7}"/>
    <dgm:cxn modelId="{932B10C5-D970-4BBC-9D1B-06D69CA4AB4C}" type="presOf" srcId="{26B039C9-4E13-4463-9C35-681A3ADA2ED4}" destId="{00998848-0883-4A30-8D28-291E7D75C6FB}" srcOrd="1" destOrd="0" presId="urn:microsoft.com/office/officeart/2005/8/layout/orgChart1"/>
    <dgm:cxn modelId="{444F91FC-5D2F-49C4-A718-930058785EA8}" type="presOf" srcId="{45A05D77-9081-4709-A301-ED1670679511}" destId="{00DD5ACD-371A-4729-B992-E39098DC1F1D}" srcOrd="0" destOrd="0" presId="urn:microsoft.com/office/officeart/2005/8/layout/orgChart1"/>
    <dgm:cxn modelId="{9DD2F9FF-E2CD-4F68-B3FC-B4DFA8F8A2B7}" type="presOf" srcId="{B32D85E1-CE23-49B3-9264-73DD3614E349}" destId="{B74BCAB8-0EA7-42E6-9BEE-11398D7C6C3B}" srcOrd="0" destOrd="0" presId="urn:microsoft.com/office/officeart/2005/8/layout/orgChart1"/>
    <dgm:cxn modelId="{B050E4F9-33AB-4C2B-89C6-E132969AA8E5}" type="presParOf" srcId="{1CA79E3D-2962-42C0-8C9A-1398AB3AA113}" destId="{50A395C4-0E4D-4059-9682-15130E95B087}" srcOrd="0" destOrd="0" presId="urn:microsoft.com/office/officeart/2005/8/layout/orgChart1"/>
    <dgm:cxn modelId="{E38FAAF4-D4D2-4F1E-B4FB-5D27171B603D}" type="presParOf" srcId="{50A395C4-0E4D-4059-9682-15130E95B087}" destId="{CD8864FD-C9B2-494A-88EB-9FDC63761633}" srcOrd="0" destOrd="0" presId="urn:microsoft.com/office/officeart/2005/8/layout/orgChart1"/>
    <dgm:cxn modelId="{6F79A6E2-430A-43B0-862B-4A12A82344D6}" type="presParOf" srcId="{CD8864FD-C9B2-494A-88EB-9FDC63761633}" destId="{00DD5ACD-371A-4729-B992-E39098DC1F1D}" srcOrd="0" destOrd="0" presId="urn:microsoft.com/office/officeart/2005/8/layout/orgChart1"/>
    <dgm:cxn modelId="{60C16BC3-9CF8-424A-B9B7-1060C667A4E4}" type="presParOf" srcId="{CD8864FD-C9B2-494A-88EB-9FDC63761633}" destId="{7EFA7AA0-0092-48D0-9439-0EB32D25F1C0}" srcOrd="1" destOrd="0" presId="urn:microsoft.com/office/officeart/2005/8/layout/orgChart1"/>
    <dgm:cxn modelId="{7711B140-B0E7-4290-B18D-09CE5FFEB8CA}" type="presParOf" srcId="{50A395C4-0E4D-4059-9682-15130E95B087}" destId="{C3A3393F-F860-4BD0-878D-21DC2B2B037E}" srcOrd="1" destOrd="0" presId="urn:microsoft.com/office/officeart/2005/8/layout/orgChart1"/>
    <dgm:cxn modelId="{78EE2E96-6F97-44ED-A770-289B286AC85A}" type="presParOf" srcId="{C3A3393F-F860-4BD0-878D-21DC2B2B037E}" destId="{FF99C2F2-CD21-4313-9634-001389A43FB9}" srcOrd="0" destOrd="0" presId="urn:microsoft.com/office/officeart/2005/8/layout/orgChart1"/>
    <dgm:cxn modelId="{050FA475-0AC7-4C8E-B5AE-4B8643CE2773}" type="presParOf" srcId="{C3A3393F-F860-4BD0-878D-21DC2B2B037E}" destId="{733B6E01-64FA-4661-B6CC-24705DC5A668}" srcOrd="1" destOrd="0" presId="urn:microsoft.com/office/officeart/2005/8/layout/orgChart1"/>
    <dgm:cxn modelId="{0229DE74-2355-484A-90EE-4948563EC61F}" type="presParOf" srcId="{733B6E01-64FA-4661-B6CC-24705DC5A668}" destId="{39F62395-B5DA-4B80-989D-00F6B58952E5}" srcOrd="0" destOrd="0" presId="urn:microsoft.com/office/officeart/2005/8/layout/orgChart1"/>
    <dgm:cxn modelId="{AC6DDEC9-CC8E-4BAA-9550-B1671398B497}" type="presParOf" srcId="{39F62395-B5DA-4B80-989D-00F6B58952E5}" destId="{4C255BB0-1E6B-41BD-A9B3-29EA7F5693FC}" srcOrd="0" destOrd="0" presId="urn:microsoft.com/office/officeart/2005/8/layout/orgChart1"/>
    <dgm:cxn modelId="{30B82543-D0B9-4F9B-A285-63E7B82A776C}" type="presParOf" srcId="{39F62395-B5DA-4B80-989D-00F6B58952E5}" destId="{BA70270E-585D-4A22-B309-A104DFB9AC6E}" srcOrd="1" destOrd="0" presId="urn:microsoft.com/office/officeart/2005/8/layout/orgChart1"/>
    <dgm:cxn modelId="{E8017781-1874-4B67-ABDC-F35920793A87}" type="presParOf" srcId="{733B6E01-64FA-4661-B6CC-24705DC5A668}" destId="{18BCA5D3-DEFD-454D-9E82-F7030D92C3BC}" srcOrd="1" destOrd="0" presId="urn:microsoft.com/office/officeart/2005/8/layout/orgChart1"/>
    <dgm:cxn modelId="{C2D4DB42-A1B2-41AC-BD93-CF85E8E0E8A5}" type="presParOf" srcId="{18BCA5D3-DEFD-454D-9E82-F7030D92C3BC}" destId="{00854E58-BD01-4E9A-BFE3-E2B249DCDE15}" srcOrd="0" destOrd="0" presId="urn:microsoft.com/office/officeart/2005/8/layout/orgChart1"/>
    <dgm:cxn modelId="{044B52A0-B9D3-401B-960A-84118E627BA4}" type="presParOf" srcId="{18BCA5D3-DEFD-454D-9E82-F7030D92C3BC}" destId="{25BA82E1-1F11-4CF6-9A90-DED10EB306EB}" srcOrd="1" destOrd="0" presId="urn:microsoft.com/office/officeart/2005/8/layout/orgChart1"/>
    <dgm:cxn modelId="{6E6B095B-A120-4B7E-9D8B-C85C9158C2D4}" type="presParOf" srcId="{25BA82E1-1F11-4CF6-9A90-DED10EB306EB}" destId="{74285F4B-170D-4234-B302-97D2D85ED42B}" srcOrd="0" destOrd="0" presId="urn:microsoft.com/office/officeart/2005/8/layout/orgChart1"/>
    <dgm:cxn modelId="{DD7F45B8-1B96-4855-AEF7-5B0DD52EAE23}" type="presParOf" srcId="{74285F4B-170D-4234-B302-97D2D85ED42B}" destId="{CC3C5B9F-7C7E-48D7-BEFA-F5C8A50EDB1F}" srcOrd="0" destOrd="0" presId="urn:microsoft.com/office/officeart/2005/8/layout/orgChart1"/>
    <dgm:cxn modelId="{8C5D70E2-D39D-43F6-9CEE-F71CFE872221}" type="presParOf" srcId="{74285F4B-170D-4234-B302-97D2D85ED42B}" destId="{281631E6-A6A3-48C9-A5CC-00F3633E648A}" srcOrd="1" destOrd="0" presId="urn:microsoft.com/office/officeart/2005/8/layout/orgChart1"/>
    <dgm:cxn modelId="{75152687-3879-4B9A-9AF6-B383180728C9}" type="presParOf" srcId="{25BA82E1-1F11-4CF6-9A90-DED10EB306EB}" destId="{B1F61199-2921-48EB-8C47-A0C3870E0EFF}" srcOrd="1" destOrd="0" presId="urn:microsoft.com/office/officeart/2005/8/layout/orgChart1"/>
    <dgm:cxn modelId="{80C611D7-37A0-4EE8-A7C9-0064D590F887}" type="presParOf" srcId="{25BA82E1-1F11-4CF6-9A90-DED10EB306EB}" destId="{49D63E4A-7EB2-4303-A910-260994226B24}" srcOrd="2" destOrd="0" presId="urn:microsoft.com/office/officeart/2005/8/layout/orgChart1"/>
    <dgm:cxn modelId="{CA449D3A-8000-441E-8EBF-7E6E81EFE1E0}" type="presParOf" srcId="{733B6E01-64FA-4661-B6CC-24705DC5A668}" destId="{1ACB6A03-D727-4A7C-AFBE-AA136F42B5FF}" srcOrd="2" destOrd="0" presId="urn:microsoft.com/office/officeart/2005/8/layout/orgChart1"/>
    <dgm:cxn modelId="{2104DC5F-ED71-4903-9644-BDC025BCC049}" type="presParOf" srcId="{C3A3393F-F860-4BD0-878D-21DC2B2B037E}" destId="{79A44E13-0693-4EF4-ADC9-07A7A193F52E}" srcOrd="2" destOrd="0" presId="urn:microsoft.com/office/officeart/2005/8/layout/orgChart1"/>
    <dgm:cxn modelId="{B37C7E97-23AE-42E9-A894-EDD83ADA1FFB}" type="presParOf" srcId="{C3A3393F-F860-4BD0-878D-21DC2B2B037E}" destId="{F19A08F4-B90B-4173-BA70-DFE8A572420E}" srcOrd="3" destOrd="0" presId="urn:microsoft.com/office/officeart/2005/8/layout/orgChart1"/>
    <dgm:cxn modelId="{DD58F6AF-97A6-44CE-8237-5AE46EB35642}" type="presParOf" srcId="{F19A08F4-B90B-4173-BA70-DFE8A572420E}" destId="{08E805BA-5AFC-4EA9-BBEB-1FA11E4A5419}" srcOrd="0" destOrd="0" presId="urn:microsoft.com/office/officeart/2005/8/layout/orgChart1"/>
    <dgm:cxn modelId="{B7553517-EC50-435E-9F79-B15F69BD78B7}" type="presParOf" srcId="{08E805BA-5AFC-4EA9-BBEB-1FA11E4A5419}" destId="{24349B9E-7679-48F3-8C1B-516E244933D3}" srcOrd="0" destOrd="0" presId="urn:microsoft.com/office/officeart/2005/8/layout/orgChart1"/>
    <dgm:cxn modelId="{B0CB24F5-A7A4-4794-9CD0-D6C05769C1F4}" type="presParOf" srcId="{08E805BA-5AFC-4EA9-BBEB-1FA11E4A5419}" destId="{00998848-0883-4A30-8D28-291E7D75C6FB}" srcOrd="1" destOrd="0" presId="urn:microsoft.com/office/officeart/2005/8/layout/orgChart1"/>
    <dgm:cxn modelId="{0F066603-60A4-4ED4-8B14-2DB80BBFB2C1}" type="presParOf" srcId="{F19A08F4-B90B-4173-BA70-DFE8A572420E}" destId="{45A93E4F-2C9E-47CD-9578-C6A168439A3A}" srcOrd="1" destOrd="0" presId="urn:microsoft.com/office/officeart/2005/8/layout/orgChart1"/>
    <dgm:cxn modelId="{7A26805D-3962-4B5E-8FE9-9049E1E87140}" type="presParOf" srcId="{45A93E4F-2C9E-47CD-9578-C6A168439A3A}" destId="{B74BCAB8-0EA7-42E6-9BEE-11398D7C6C3B}" srcOrd="0" destOrd="0" presId="urn:microsoft.com/office/officeart/2005/8/layout/orgChart1"/>
    <dgm:cxn modelId="{4CD25B3D-CD40-41F2-AC60-A0A10B7431B0}" type="presParOf" srcId="{45A93E4F-2C9E-47CD-9578-C6A168439A3A}" destId="{1DF21838-ABDA-41D8-AB77-2E4520A0D3ED}" srcOrd="1" destOrd="0" presId="urn:microsoft.com/office/officeart/2005/8/layout/orgChart1"/>
    <dgm:cxn modelId="{806E2CAD-397C-4008-8474-302A54771391}" type="presParOf" srcId="{1DF21838-ABDA-41D8-AB77-2E4520A0D3ED}" destId="{D0F9AC67-6F8F-41E4-BB7B-B76DA67C4080}" srcOrd="0" destOrd="0" presId="urn:microsoft.com/office/officeart/2005/8/layout/orgChart1"/>
    <dgm:cxn modelId="{DEDB1516-20AC-4AF1-BF94-9B425E34D68C}" type="presParOf" srcId="{D0F9AC67-6F8F-41E4-BB7B-B76DA67C4080}" destId="{64E85D38-C8F4-45A8-A4FB-7B00B79166F0}" srcOrd="0" destOrd="0" presId="urn:microsoft.com/office/officeart/2005/8/layout/orgChart1"/>
    <dgm:cxn modelId="{BDEC5C30-49AC-4CB0-8F0E-3E986EB1F586}" type="presParOf" srcId="{D0F9AC67-6F8F-41E4-BB7B-B76DA67C4080}" destId="{0CF0A423-816F-4B5D-83EE-9FAACC09906A}" srcOrd="1" destOrd="0" presId="urn:microsoft.com/office/officeart/2005/8/layout/orgChart1"/>
    <dgm:cxn modelId="{75CB75B9-3EF2-48A1-86D0-372C17A40954}" type="presParOf" srcId="{1DF21838-ABDA-41D8-AB77-2E4520A0D3ED}" destId="{5BC40D90-9A2A-46B6-A3E4-A063ED42B522}" srcOrd="1" destOrd="0" presId="urn:microsoft.com/office/officeart/2005/8/layout/orgChart1"/>
    <dgm:cxn modelId="{40D647B1-B52B-4512-9F91-8F2D05358811}" type="presParOf" srcId="{1DF21838-ABDA-41D8-AB77-2E4520A0D3ED}" destId="{EB8BEB60-FF6F-44C1-9155-C9434133A065}" srcOrd="2" destOrd="0" presId="urn:microsoft.com/office/officeart/2005/8/layout/orgChart1"/>
    <dgm:cxn modelId="{8605BA0F-A16F-481C-B54C-08F846808755}" type="presParOf" srcId="{F19A08F4-B90B-4173-BA70-DFE8A572420E}" destId="{7CB973D3-9989-46AC-A626-95B627260AFD}" srcOrd="2" destOrd="0" presId="urn:microsoft.com/office/officeart/2005/8/layout/orgChart1"/>
    <dgm:cxn modelId="{C037E691-BAA3-4E80-83D0-9AE2D30BE9E9}" type="presParOf" srcId="{50A395C4-0E4D-4059-9682-15130E95B087}" destId="{D3B75623-7730-4849-B266-8F96DE748465}"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82240EE-AA92-4ED4-8AD9-9B9FB566383A}" type="doc">
      <dgm:prSet loTypeId="urn:microsoft.com/office/officeart/2005/8/layout/hierarchy3" loCatId="list" qsTypeId="urn:microsoft.com/office/officeart/2005/8/quickstyle/3d2" qsCatId="3D" csTypeId="urn:microsoft.com/office/officeart/2005/8/colors/accent1_5" csCatId="accent1" phldr="1"/>
      <dgm:spPr/>
      <dgm:t>
        <a:bodyPr/>
        <a:lstStyle/>
        <a:p>
          <a:endParaRPr lang="en-US"/>
        </a:p>
      </dgm:t>
    </dgm:pt>
    <dgm:pt modelId="{D8C0EB12-2BEE-4E57-ADB5-74CCFFDB9151}">
      <dgm:prSet phldrT="[Text]" custT="1">
        <dgm:style>
          <a:lnRef idx="3">
            <a:schemeClr val="lt1"/>
          </a:lnRef>
          <a:fillRef idx="1">
            <a:schemeClr val="accent1"/>
          </a:fillRef>
          <a:effectRef idx="1">
            <a:schemeClr val="accent1"/>
          </a:effectRef>
          <a:fontRef idx="minor">
            <a:schemeClr val="lt1"/>
          </a:fontRef>
        </dgm:style>
      </dgm:prSet>
      <dgm:spPr>
        <a:ln/>
      </dgm:spPr>
      <dgm:t>
        <a:bodyPr/>
        <a:lstStyle/>
        <a:p>
          <a:r>
            <a:rPr lang="en-US" sz="2800" b="1" dirty="0"/>
            <a:t>Competent</a:t>
          </a:r>
        </a:p>
      </dgm:t>
    </dgm:pt>
    <dgm:pt modelId="{CE7FC174-8AD8-4DC5-824B-A09EC541DC6F}" type="parTrans" cxnId="{24A5024C-AA03-45CB-A035-B4625133BEDC}">
      <dgm:prSet/>
      <dgm:spPr/>
      <dgm:t>
        <a:bodyPr/>
        <a:lstStyle/>
        <a:p>
          <a:endParaRPr lang="en-US"/>
        </a:p>
      </dgm:t>
    </dgm:pt>
    <dgm:pt modelId="{3BD1FFD2-FE6B-464D-8C88-892038AC9C4E}" type="sibTrans" cxnId="{24A5024C-AA03-45CB-A035-B4625133BEDC}">
      <dgm:prSet/>
      <dgm:spPr/>
      <dgm:t>
        <a:bodyPr/>
        <a:lstStyle/>
        <a:p>
          <a:endParaRPr lang="en-US"/>
        </a:p>
      </dgm:t>
    </dgm:pt>
    <dgm:pt modelId="{54F9B4B8-539B-463A-B7B6-30D321D00FB5}">
      <dgm:prSet phldrT="[Text]" custT="1">
        <dgm:style>
          <a:lnRef idx="3">
            <a:schemeClr val="lt1"/>
          </a:lnRef>
          <a:fillRef idx="1">
            <a:schemeClr val="accent4"/>
          </a:fillRef>
          <a:effectRef idx="1">
            <a:schemeClr val="accent4"/>
          </a:effectRef>
          <a:fontRef idx="minor">
            <a:schemeClr val="lt1"/>
          </a:fontRef>
        </dgm:style>
      </dgm:prSet>
      <dgm:spPr>
        <a:ln/>
      </dgm:spPr>
      <dgm:t>
        <a:bodyPr/>
        <a:lstStyle/>
        <a:p>
          <a:pPr algn="ctr"/>
          <a:r>
            <a:rPr kumimoji="0" lang="en-ZA" sz="2400" dirty="0">
              <a:solidFill>
                <a:schemeClr val="bg1"/>
              </a:solidFill>
              <a:effectLst/>
              <a:latin typeface="Calibri" panose="020F0502020204030204" pitchFamily="34" charset="0"/>
              <a:ea typeface="+mn-ea"/>
              <a:cs typeface="+mn-cs"/>
            </a:rPr>
            <a:t>Ability to perform  task, action or function successfully</a:t>
          </a:r>
          <a:endParaRPr lang="en-US" sz="2400" dirty="0">
            <a:solidFill>
              <a:schemeClr val="bg1"/>
            </a:solidFill>
          </a:endParaRPr>
        </a:p>
      </dgm:t>
    </dgm:pt>
    <dgm:pt modelId="{1B1E88D3-988D-4436-A148-0D01B717E27E}" type="parTrans" cxnId="{08BDF0B1-5DA2-4284-9347-B027E0D2D5D5}">
      <dgm:prSet/>
      <dgm:spPr/>
      <dgm:t>
        <a:bodyPr/>
        <a:lstStyle/>
        <a:p>
          <a:endParaRPr lang="en-US"/>
        </a:p>
      </dgm:t>
    </dgm:pt>
    <dgm:pt modelId="{4BBD1D94-9D32-4484-95ED-BFAC0FB51E68}" type="sibTrans" cxnId="{08BDF0B1-5DA2-4284-9347-B027E0D2D5D5}">
      <dgm:prSet/>
      <dgm:spPr/>
      <dgm:t>
        <a:bodyPr/>
        <a:lstStyle/>
        <a:p>
          <a:endParaRPr lang="en-US"/>
        </a:p>
      </dgm:t>
    </dgm:pt>
    <dgm:pt modelId="{7AB0807A-8F9A-4609-8C2C-D7EC4B92C7E6}">
      <dgm:prSet phldrT="[Text]" custT="1">
        <dgm:style>
          <a:lnRef idx="3">
            <a:schemeClr val="lt1"/>
          </a:lnRef>
          <a:fillRef idx="1">
            <a:schemeClr val="accent6"/>
          </a:fillRef>
          <a:effectRef idx="1">
            <a:schemeClr val="accent6"/>
          </a:effectRef>
          <a:fontRef idx="minor">
            <a:schemeClr val="lt1"/>
          </a:fontRef>
        </dgm:style>
      </dgm:prSet>
      <dgm:spPr>
        <a:ln/>
      </dgm:spPr>
      <dgm:t>
        <a:bodyPr/>
        <a:lstStyle/>
        <a:p>
          <a:pPr algn="ctr"/>
          <a:r>
            <a:rPr kumimoji="0" lang="en-ZA" sz="2400" dirty="0">
              <a:effectLst/>
              <a:latin typeface="Calibri" panose="020F0502020204030204" pitchFamily="34" charset="0"/>
              <a:ea typeface="+mn-ea"/>
              <a:cs typeface="+mn-cs"/>
            </a:rPr>
            <a:t>Certificate  issued and credits awarded</a:t>
          </a:r>
          <a:endParaRPr kumimoji="0" lang="en-US" sz="2400" dirty="0">
            <a:effectLst/>
            <a:latin typeface="Calibri" panose="020F0502020204030204" pitchFamily="34" charset="0"/>
            <a:ea typeface="+mn-ea"/>
            <a:cs typeface="+mn-cs"/>
          </a:endParaRPr>
        </a:p>
      </dgm:t>
    </dgm:pt>
    <dgm:pt modelId="{7BC72181-087A-4586-AFB7-142E1F2088CD}" type="parTrans" cxnId="{CC0E2E16-B527-4C3C-A6A1-2C2DA4B9A498}">
      <dgm:prSet/>
      <dgm:spPr/>
      <dgm:t>
        <a:bodyPr/>
        <a:lstStyle/>
        <a:p>
          <a:endParaRPr lang="en-US"/>
        </a:p>
      </dgm:t>
    </dgm:pt>
    <dgm:pt modelId="{B231B704-0FC5-4CF7-9DBA-AB779BC5D658}" type="sibTrans" cxnId="{CC0E2E16-B527-4C3C-A6A1-2C2DA4B9A498}">
      <dgm:prSet/>
      <dgm:spPr/>
      <dgm:t>
        <a:bodyPr/>
        <a:lstStyle/>
        <a:p>
          <a:endParaRPr lang="en-US"/>
        </a:p>
      </dgm:t>
    </dgm:pt>
    <dgm:pt modelId="{EFAE4652-5489-4792-B8F1-0CE32FD278F2}">
      <dgm:prSet phldrT="[Text]" custT="1">
        <dgm:style>
          <a:lnRef idx="3">
            <a:schemeClr val="lt1"/>
          </a:lnRef>
          <a:fillRef idx="1">
            <a:schemeClr val="accent1"/>
          </a:fillRef>
          <a:effectRef idx="1">
            <a:schemeClr val="accent1"/>
          </a:effectRef>
          <a:fontRef idx="minor">
            <a:schemeClr val="lt1"/>
          </a:fontRef>
        </dgm:style>
      </dgm:prSet>
      <dgm:spPr>
        <a:ln/>
      </dgm:spPr>
      <dgm:t>
        <a:bodyPr/>
        <a:lstStyle/>
        <a:p>
          <a:r>
            <a:rPr lang="en-US" sz="2800" b="1" dirty="0"/>
            <a:t>Not Yet Competent</a:t>
          </a:r>
        </a:p>
      </dgm:t>
    </dgm:pt>
    <dgm:pt modelId="{8B1EE7B5-BBF0-49EB-A327-A85A1D74F427}" type="parTrans" cxnId="{2A4B9556-DFC7-499A-82F2-DDAC704609B1}">
      <dgm:prSet/>
      <dgm:spPr/>
      <dgm:t>
        <a:bodyPr/>
        <a:lstStyle/>
        <a:p>
          <a:endParaRPr lang="en-US"/>
        </a:p>
      </dgm:t>
    </dgm:pt>
    <dgm:pt modelId="{93A535EA-357A-45B2-8AC0-0198981B9028}" type="sibTrans" cxnId="{2A4B9556-DFC7-499A-82F2-DDAC704609B1}">
      <dgm:prSet/>
      <dgm:spPr/>
      <dgm:t>
        <a:bodyPr/>
        <a:lstStyle/>
        <a:p>
          <a:endParaRPr lang="en-US"/>
        </a:p>
      </dgm:t>
    </dgm:pt>
    <dgm:pt modelId="{C03CB1F4-7F17-4518-AF8A-CC898C565749}">
      <dgm:prSet phldrT="[Text]" custT="1">
        <dgm:style>
          <a:lnRef idx="3">
            <a:schemeClr val="lt1"/>
          </a:lnRef>
          <a:fillRef idx="1">
            <a:schemeClr val="accent5"/>
          </a:fillRef>
          <a:effectRef idx="1">
            <a:schemeClr val="accent5"/>
          </a:effectRef>
          <a:fontRef idx="minor">
            <a:schemeClr val="lt1"/>
          </a:fontRef>
        </dgm:style>
      </dgm:prSet>
      <dgm:spPr>
        <a:ln/>
      </dgm:spPr>
      <dgm:t>
        <a:bodyPr/>
        <a:lstStyle/>
        <a:p>
          <a:r>
            <a:rPr kumimoji="0" lang="en-ZA" sz="2400" dirty="0">
              <a:solidFill>
                <a:schemeClr val="bg1"/>
              </a:solidFill>
              <a:effectLst/>
              <a:latin typeface="Calibri" panose="020F0502020204030204" pitchFamily="34" charset="0"/>
              <a:ea typeface="+mn-ea"/>
              <a:cs typeface="+mn-cs"/>
            </a:rPr>
            <a:t>Not successful yet </a:t>
          </a:r>
          <a:endParaRPr lang="en-US" sz="2400" dirty="0">
            <a:solidFill>
              <a:schemeClr val="bg1"/>
            </a:solidFill>
          </a:endParaRPr>
        </a:p>
      </dgm:t>
    </dgm:pt>
    <dgm:pt modelId="{80756A21-35ED-4CD4-8EAB-32A04926BD9D}" type="parTrans" cxnId="{8B1CD91B-A259-4523-80B9-4E8BD22D2CF5}">
      <dgm:prSet/>
      <dgm:spPr/>
      <dgm:t>
        <a:bodyPr/>
        <a:lstStyle/>
        <a:p>
          <a:endParaRPr lang="en-US"/>
        </a:p>
      </dgm:t>
    </dgm:pt>
    <dgm:pt modelId="{B3E6741A-7221-43E6-A44C-5937A7D515A1}" type="sibTrans" cxnId="{8B1CD91B-A259-4523-80B9-4E8BD22D2CF5}">
      <dgm:prSet/>
      <dgm:spPr/>
      <dgm:t>
        <a:bodyPr/>
        <a:lstStyle/>
        <a:p>
          <a:endParaRPr lang="en-US"/>
        </a:p>
      </dgm:t>
    </dgm:pt>
    <dgm:pt modelId="{7C351A2C-1931-40B8-9409-6896FB54BC6B}">
      <dgm:prSet custT="1">
        <dgm:style>
          <a:lnRef idx="3">
            <a:schemeClr val="lt1"/>
          </a:lnRef>
          <a:fillRef idx="1">
            <a:schemeClr val="accent6"/>
          </a:fillRef>
          <a:effectRef idx="1">
            <a:schemeClr val="accent6"/>
          </a:effectRef>
          <a:fontRef idx="minor">
            <a:schemeClr val="lt1"/>
          </a:fontRef>
        </dgm:style>
      </dgm:prSet>
      <dgm:spPr>
        <a:ln/>
      </dgm:spPr>
      <dgm:t>
        <a:bodyPr/>
        <a:lstStyle/>
        <a:p>
          <a:r>
            <a:rPr kumimoji="0" lang="en-ZA" sz="2400" dirty="0">
              <a:effectLst/>
              <a:latin typeface="Calibri" panose="020F0502020204030204" pitchFamily="34" charset="0"/>
              <a:ea typeface="+mn-ea"/>
              <a:cs typeface="+mn-cs"/>
            </a:rPr>
            <a:t>Opportunities to remediate  to address gaps</a:t>
          </a:r>
          <a:endParaRPr lang="en-US" sz="2400" dirty="0"/>
        </a:p>
      </dgm:t>
    </dgm:pt>
    <dgm:pt modelId="{0CD85615-DCA1-494E-9E6C-2A5F5BBC78C6}" type="parTrans" cxnId="{8DAFB877-2356-42DF-BD60-04BE67C191D1}">
      <dgm:prSet/>
      <dgm:spPr/>
      <dgm:t>
        <a:bodyPr/>
        <a:lstStyle/>
        <a:p>
          <a:endParaRPr lang="en-US"/>
        </a:p>
      </dgm:t>
    </dgm:pt>
    <dgm:pt modelId="{BDF1A5AE-3AE0-4A58-95A4-B568ABE37845}" type="sibTrans" cxnId="{8DAFB877-2356-42DF-BD60-04BE67C191D1}">
      <dgm:prSet/>
      <dgm:spPr/>
      <dgm:t>
        <a:bodyPr/>
        <a:lstStyle/>
        <a:p>
          <a:endParaRPr lang="en-US"/>
        </a:p>
      </dgm:t>
    </dgm:pt>
    <dgm:pt modelId="{924D2391-0E92-4FED-9C83-BF3AA5750AE1}" type="pres">
      <dgm:prSet presAssocID="{E82240EE-AA92-4ED4-8AD9-9B9FB566383A}" presName="diagram" presStyleCnt="0">
        <dgm:presLayoutVars>
          <dgm:chPref val="1"/>
          <dgm:dir/>
          <dgm:animOne val="branch"/>
          <dgm:animLvl val="lvl"/>
          <dgm:resizeHandles/>
        </dgm:presLayoutVars>
      </dgm:prSet>
      <dgm:spPr/>
    </dgm:pt>
    <dgm:pt modelId="{09BDC52F-05B3-4748-A327-B830559F3285}" type="pres">
      <dgm:prSet presAssocID="{D8C0EB12-2BEE-4E57-ADB5-74CCFFDB9151}" presName="root" presStyleCnt="0"/>
      <dgm:spPr/>
    </dgm:pt>
    <dgm:pt modelId="{0310231E-9E7A-4E70-8EC4-B0E9620A714C}" type="pres">
      <dgm:prSet presAssocID="{D8C0EB12-2BEE-4E57-ADB5-74CCFFDB9151}" presName="rootComposite" presStyleCnt="0"/>
      <dgm:spPr/>
    </dgm:pt>
    <dgm:pt modelId="{4C30E907-9459-4BCE-9CEE-D50CA8E25CB3}" type="pres">
      <dgm:prSet presAssocID="{D8C0EB12-2BEE-4E57-ADB5-74CCFFDB9151}" presName="rootText" presStyleLbl="node1" presStyleIdx="0" presStyleCnt="2" custLinFactNeighborX="-44132"/>
      <dgm:spPr/>
    </dgm:pt>
    <dgm:pt modelId="{681624F5-0C14-4AA2-8F41-9C06658E6BBF}" type="pres">
      <dgm:prSet presAssocID="{D8C0EB12-2BEE-4E57-ADB5-74CCFFDB9151}" presName="rootConnector" presStyleLbl="node1" presStyleIdx="0" presStyleCnt="2"/>
      <dgm:spPr/>
    </dgm:pt>
    <dgm:pt modelId="{0D4B9C10-CAF6-4559-AA56-CB76D840B27E}" type="pres">
      <dgm:prSet presAssocID="{D8C0EB12-2BEE-4E57-ADB5-74CCFFDB9151}" presName="childShape" presStyleCnt="0"/>
      <dgm:spPr/>
    </dgm:pt>
    <dgm:pt modelId="{411840A0-FE1C-4D59-9ED4-67B2E7F68839}" type="pres">
      <dgm:prSet presAssocID="{1B1E88D3-988D-4436-A148-0D01B717E27E}" presName="Name13" presStyleLbl="parChTrans1D2" presStyleIdx="0" presStyleCnt="4"/>
      <dgm:spPr/>
    </dgm:pt>
    <dgm:pt modelId="{226821CC-D27B-4EF3-A2C7-C4B85FB42DF7}" type="pres">
      <dgm:prSet presAssocID="{54F9B4B8-539B-463A-B7B6-30D321D00FB5}" presName="childText" presStyleLbl="bgAcc1" presStyleIdx="0" presStyleCnt="4" custScaleX="159725" custScaleY="110000" custLinFactNeighborX="-52184">
        <dgm:presLayoutVars>
          <dgm:bulletEnabled val="1"/>
        </dgm:presLayoutVars>
      </dgm:prSet>
      <dgm:spPr/>
    </dgm:pt>
    <dgm:pt modelId="{68B5D3B7-AC34-4DC8-BBA6-0AE75D13CF4B}" type="pres">
      <dgm:prSet presAssocID="{7BC72181-087A-4586-AFB7-142E1F2088CD}" presName="Name13" presStyleLbl="parChTrans1D2" presStyleIdx="1" presStyleCnt="4"/>
      <dgm:spPr/>
    </dgm:pt>
    <dgm:pt modelId="{BFD4CC16-C250-4D92-BA93-50331FC780EC}" type="pres">
      <dgm:prSet presAssocID="{7AB0807A-8F9A-4609-8C2C-D7EC4B92C7E6}" presName="childText" presStyleLbl="bgAcc1" presStyleIdx="1" presStyleCnt="4" custScaleX="160293" custScaleY="110000" custLinFactNeighborX="-52184">
        <dgm:presLayoutVars>
          <dgm:bulletEnabled val="1"/>
        </dgm:presLayoutVars>
      </dgm:prSet>
      <dgm:spPr/>
    </dgm:pt>
    <dgm:pt modelId="{4C57C817-16D4-48D1-A890-1D4C1D4980F0}" type="pres">
      <dgm:prSet presAssocID="{EFAE4652-5489-4792-B8F1-0CE32FD278F2}" presName="root" presStyleCnt="0"/>
      <dgm:spPr/>
    </dgm:pt>
    <dgm:pt modelId="{1F39DF84-750F-4FD7-98A9-4732194DEB8C}" type="pres">
      <dgm:prSet presAssocID="{EFAE4652-5489-4792-B8F1-0CE32FD278F2}" presName="rootComposite" presStyleCnt="0"/>
      <dgm:spPr/>
    </dgm:pt>
    <dgm:pt modelId="{0A1306EE-F29D-4CB0-ADDD-B4821031F774}" type="pres">
      <dgm:prSet presAssocID="{EFAE4652-5489-4792-B8F1-0CE32FD278F2}" presName="rootText" presStyleLbl="node1" presStyleIdx="1" presStyleCnt="2"/>
      <dgm:spPr/>
    </dgm:pt>
    <dgm:pt modelId="{092706B3-A5AF-477B-9BDB-68772B7A4499}" type="pres">
      <dgm:prSet presAssocID="{EFAE4652-5489-4792-B8F1-0CE32FD278F2}" presName="rootConnector" presStyleLbl="node1" presStyleIdx="1" presStyleCnt="2"/>
      <dgm:spPr/>
    </dgm:pt>
    <dgm:pt modelId="{CA4CE5BE-77AE-4CE6-8489-7448C55E75BB}" type="pres">
      <dgm:prSet presAssocID="{EFAE4652-5489-4792-B8F1-0CE32FD278F2}" presName="childShape" presStyleCnt="0"/>
      <dgm:spPr/>
    </dgm:pt>
    <dgm:pt modelId="{54192DF2-418F-433E-B8ED-736FF77E592E}" type="pres">
      <dgm:prSet presAssocID="{80756A21-35ED-4CD4-8EAB-32A04926BD9D}" presName="Name13" presStyleLbl="parChTrans1D2" presStyleIdx="2" presStyleCnt="4"/>
      <dgm:spPr/>
    </dgm:pt>
    <dgm:pt modelId="{8A02A319-79FC-40F8-A440-382EDF75D5E4}" type="pres">
      <dgm:prSet presAssocID="{C03CB1F4-7F17-4518-AF8A-CC898C565749}" presName="childText" presStyleLbl="bgAcc1" presStyleIdx="2" presStyleCnt="4" custScaleX="142712" custScaleY="110000" custLinFactNeighborX="164" custLinFactNeighborY="2424">
        <dgm:presLayoutVars>
          <dgm:bulletEnabled val="1"/>
        </dgm:presLayoutVars>
      </dgm:prSet>
      <dgm:spPr/>
    </dgm:pt>
    <dgm:pt modelId="{1D988BA5-7718-4C89-8B8F-3CE438A09815}" type="pres">
      <dgm:prSet presAssocID="{0CD85615-DCA1-494E-9E6C-2A5F5BBC78C6}" presName="Name13" presStyleLbl="parChTrans1D2" presStyleIdx="3" presStyleCnt="4"/>
      <dgm:spPr/>
    </dgm:pt>
    <dgm:pt modelId="{C42CA27C-3D85-42D8-BF99-19180EBC3F92}" type="pres">
      <dgm:prSet presAssocID="{7C351A2C-1931-40B8-9409-6896FB54BC6B}" presName="childText" presStyleLbl="bgAcc1" presStyleIdx="3" presStyleCnt="4" custScaleX="143413" custScaleY="110000">
        <dgm:presLayoutVars>
          <dgm:bulletEnabled val="1"/>
        </dgm:presLayoutVars>
      </dgm:prSet>
      <dgm:spPr/>
    </dgm:pt>
  </dgm:ptLst>
  <dgm:cxnLst>
    <dgm:cxn modelId="{CC0E2E16-B527-4C3C-A6A1-2C2DA4B9A498}" srcId="{D8C0EB12-2BEE-4E57-ADB5-74CCFFDB9151}" destId="{7AB0807A-8F9A-4609-8C2C-D7EC4B92C7E6}" srcOrd="1" destOrd="0" parTransId="{7BC72181-087A-4586-AFB7-142E1F2088CD}" sibTransId="{B231B704-0FC5-4CF7-9DBA-AB779BC5D658}"/>
    <dgm:cxn modelId="{8B1CD91B-A259-4523-80B9-4E8BD22D2CF5}" srcId="{EFAE4652-5489-4792-B8F1-0CE32FD278F2}" destId="{C03CB1F4-7F17-4518-AF8A-CC898C565749}" srcOrd="0" destOrd="0" parTransId="{80756A21-35ED-4CD4-8EAB-32A04926BD9D}" sibTransId="{B3E6741A-7221-43E6-A44C-5937A7D515A1}"/>
    <dgm:cxn modelId="{AA16B72F-F188-4EFA-98BC-88E9BCB5C771}" type="presOf" srcId="{D8C0EB12-2BEE-4E57-ADB5-74CCFFDB9151}" destId="{681624F5-0C14-4AA2-8F41-9C06658E6BBF}" srcOrd="1" destOrd="0" presId="urn:microsoft.com/office/officeart/2005/8/layout/hierarchy3"/>
    <dgm:cxn modelId="{30EBF43B-2CF9-4497-A609-EBC0E087F7E0}" type="presOf" srcId="{7C351A2C-1931-40B8-9409-6896FB54BC6B}" destId="{C42CA27C-3D85-42D8-BF99-19180EBC3F92}" srcOrd="0" destOrd="0" presId="urn:microsoft.com/office/officeart/2005/8/layout/hierarchy3"/>
    <dgm:cxn modelId="{8568E849-8F45-4EF1-B01A-BFA718D026E8}" type="presOf" srcId="{0CD85615-DCA1-494E-9E6C-2A5F5BBC78C6}" destId="{1D988BA5-7718-4C89-8B8F-3CE438A09815}" srcOrd="0" destOrd="0" presId="urn:microsoft.com/office/officeart/2005/8/layout/hierarchy3"/>
    <dgm:cxn modelId="{24A5024C-AA03-45CB-A035-B4625133BEDC}" srcId="{E82240EE-AA92-4ED4-8AD9-9B9FB566383A}" destId="{D8C0EB12-2BEE-4E57-ADB5-74CCFFDB9151}" srcOrd="0" destOrd="0" parTransId="{CE7FC174-8AD8-4DC5-824B-A09EC541DC6F}" sibTransId="{3BD1FFD2-FE6B-464D-8C88-892038AC9C4E}"/>
    <dgm:cxn modelId="{26CBD26D-32C3-44CF-832F-5BE754681AC8}" type="presOf" srcId="{E82240EE-AA92-4ED4-8AD9-9B9FB566383A}" destId="{924D2391-0E92-4FED-9C83-BF3AA5750AE1}" srcOrd="0" destOrd="0" presId="urn:microsoft.com/office/officeart/2005/8/layout/hierarchy3"/>
    <dgm:cxn modelId="{9A56A44F-E81F-4FBD-BC30-79F9A141F8B5}" type="presOf" srcId="{80756A21-35ED-4CD4-8EAB-32A04926BD9D}" destId="{54192DF2-418F-433E-B8ED-736FF77E592E}" srcOrd="0" destOrd="0" presId="urn:microsoft.com/office/officeart/2005/8/layout/hierarchy3"/>
    <dgm:cxn modelId="{912FE070-53E4-4D0F-B001-37DE419D4D54}" type="presOf" srcId="{C03CB1F4-7F17-4518-AF8A-CC898C565749}" destId="{8A02A319-79FC-40F8-A440-382EDF75D5E4}" srcOrd="0" destOrd="0" presId="urn:microsoft.com/office/officeart/2005/8/layout/hierarchy3"/>
    <dgm:cxn modelId="{2A4B9556-DFC7-499A-82F2-DDAC704609B1}" srcId="{E82240EE-AA92-4ED4-8AD9-9B9FB566383A}" destId="{EFAE4652-5489-4792-B8F1-0CE32FD278F2}" srcOrd="1" destOrd="0" parTransId="{8B1EE7B5-BBF0-49EB-A327-A85A1D74F427}" sibTransId="{93A535EA-357A-45B2-8AC0-0198981B9028}"/>
    <dgm:cxn modelId="{8DAFB877-2356-42DF-BD60-04BE67C191D1}" srcId="{EFAE4652-5489-4792-B8F1-0CE32FD278F2}" destId="{7C351A2C-1931-40B8-9409-6896FB54BC6B}" srcOrd="1" destOrd="0" parTransId="{0CD85615-DCA1-494E-9E6C-2A5F5BBC78C6}" sibTransId="{BDF1A5AE-3AE0-4A58-95A4-B568ABE37845}"/>
    <dgm:cxn modelId="{57B47298-5ACD-4D05-9502-441F4A5E2B36}" type="presOf" srcId="{7BC72181-087A-4586-AFB7-142E1F2088CD}" destId="{68B5D3B7-AC34-4DC8-BBA6-0AE75D13CF4B}" srcOrd="0" destOrd="0" presId="urn:microsoft.com/office/officeart/2005/8/layout/hierarchy3"/>
    <dgm:cxn modelId="{80B0E69B-5FAF-4A04-B83F-A5B0B8C85DE6}" type="presOf" srcId="{7AB0807A-8F9A-4609-8C2C-D7EC4B92C7E6}" destId="{BFD4CC16-C250-4D92-BA93-50331FC780EC}" srcOrd="0" destOrd="0" presId="urn:microsoft.com/office/officeart/2005/8/layout/hierarchy3"/>
    <dgm:cxn modelId="{D2EBE1AE-440E-4AE0-8B92-85616A2CC76A}" type="presOf" srcId="{54F9B4B8-539B-463A-B7B6-30D321D00FB5}" destId="{226821CC-D27B-4EF3-A2C7-C4B85FB42DF7}" srcOrd="0" destOrd="0" presId="urn:microsoft.com/office/officeart/2005/8/layout/hierarchy3"/>
    <dgm:cxn modelId="{08BDF0B1-5DA2-4284-9347-B027E0D2D5D5}" srcId="{D8C0EB12-2BEE-4E57-ADB5-74CCFFDB9151}" destId="{54F9B4B8-539B-463A-B7B6-30D321D00FB5}" srcOrd="0" destOrd="0" parTransId="{1B1E88D3-988D-4436-A148-0D01B717E27E}" sibTransId="{4BBD1D94-9D32-4484-95ED-BFAC0FB51E68}"/>
    <dgm:cxn modelId="{E3692BD8-8404-4AF3-A9FF-0C2A93B8AB40}" type="presOf" srcId="{1B1E88D3-988D-4436-A148-0D01B717E27E}" destId="{411840A0-FE1C-4D59-9ED4-67B2E7F68839}" srcOrd="0" destOrd="0" presId="urn:microsoft.com/office/officeart/2005/8/layout/hierarchy3"/>
    <dgm:cxn modelId="{434805DC-8F6E-4540-BE37-1144CAA59946}" type="presOf" srcId="{D8C0EB12-2BEE-4E57-ADB5-74CCFFDB9151}" destId="{4C30E907-9459-4BCE-9CEE-D50CA8E25CB3}" srcOrd="0" destOrd="0" presId="urn:microsoft.com/office/officeart/2005/8/layout/hierarchy3"/>
    <dgm:cxn modelId="{3B6C19F4-FB99-408B-9F44-2BF84E9E2DC9}" type="presOf" srcId="{EFAE4652-5489-4792-B8F1-0CE32FD278F2}" destId="{0A1306EE-F29D-4CB0-ADDD-B4821031F774}" srcOrd="0" destOrd="0" presId="urn:microsoft.com/office/officeart/2005/8/layout/hierarchy3"/>
    <dgm:cxn modelId="{072EDAF4-8E35-46F9-A68A-7E36E7EC0D4B}" type="presOf" srcId="{EFAE4652-5489-4792-B8F1-0CE32FD278F2}" destId="{092706B3-A5AF-477B-9BDB-68772B7A4499}" srcOrd="1" destOrd="0" presId="urn:microsoft.com/office/officeart/2005/8/layout/hierarchy3"/>
    <dgm:cxn modelId="{96B98F8A-A33C-49FE-A21B-37F9F1D51F68}" type="presParOf" srcId="{924D2391-0E92-4FED-9C83-BF3AA5750AE1}" destId="{09BDC52F-05B3-4748-A327-B830559F3285}" srcOrd="0" destOrd="0" presId="urn:microsoft.com/office/officeart/2005/8/layout/hierarchy3"/>
    <dgm:cxn modelId="{20C7CCDC-C017-47D0-B69C-85BE1BEA5D05}" type="presParOf" srcId="{09BDC52F-05B3-4748-A327-B830559F3285}" destId="{0310231E-9E7A-4E70-8EC4-B0E9620A714C}" srcOrd="0" destOrd="0" presId="urn:microsoft.com/office/officeart/2005/8/layout/hierarchy3"/>
    <dgm:cxn modelId="{A36C6983-FEE0-4AD2-855F-2D32897BEE0A}" type="presParOf" srcId="{0310231E-9E7A-4E70-8EC4-B0E9620A714C}" destId="{4C30E907-9459-4BCE-9CEE-D50CA8E25CB3}" srcOrd="0" destOrd="0" presId="urn:microsoft.com/office/officeart/2005/8/layout/hierarchy3"/>
    <dgm:cxn modelId="{FA298FED-82F6-4D7D-87ED-359DF0A77C8B}" type="presParOf" srcId="{0310231E-9E7A-4E70-8EC4-B0E9620A714C}" destId="{681624F5-0C14-4AA2-8F41-9C06658E6BBF}" srcOrd="1" destOrd="0" presId="urn:microsoft.com/office/officeart/2005/8/layout/hierarchy3"/>
    <dgm:cxn modelId="{666A969C-B265-4E88-B163-BD68D6048804}" type="presParOf" srcId="{09BDC52F-05B3-4748-A327-B830559F3285}" destId="{0D4B9C10-CAF6-4559-AA56-CB76D840B27E}" srcOrd="1" destOrd="0" presId="urn:microsoft.com/office/officeart/2005/8/layout/hierarchy3"/>
    <dgm:cxn modelId="{FA1A233F-AE02-44E8-81B5-086B56032421}" type="presParOf" srcId="{0D4B9C10-CAF6-4559-AA56-CB76D840B27E}" destId="{411840A0-FE1C-4D59-9ED4-67B2E7F68839}" srcOrd="0" destOrd="0" presId="urn:microsoft.com/office/officeart/2005/8/layout/hierarchy3"/>
    <dgm:cxn modelId="{63D30E3C-3907-456F-B319-46C64DE18B6A}" type="presParOf" srcId="{0D4B9C10-CAF6-4559-AA56-CB76D840B27E}" destId="{226821CC-D27B-4EF3-A2C7-C4B85FB42DF7}" srcOrd="1" destOrd="0" presId="urn:microsoft.com/office/officeart/2005/8/layout/hierarchy3"/>
    <dgm:cxn modelId="{C7CF0F37-054E-4BA7-BF97-F1C3367BDDEB}" type="presParOf" srcId="{0D4B9C10-CAF6-4559-AA56-CB76D840B27E}" destId="{68B5D3B7-AC34-4DC8-BBA6-0AE75D13CF4B}" srcOrd="2" destOrd="0" presId="urn:microsoft.com/office/officeart/2005/8/layout/hierarchy3"/>
    <dgm:cxn modelId="{4203AF98-76D2-4437-9C4A-8237A37B4D99}" type="presParOf" srcId="{0D4B9C10-CAF6-4559-AA56-CB76D840B27E}" destId="{BFD4CC16-C250-4D92-BA93-50331FC780EC}" srcOrd="3" destOrd="0" presId="urn:microsoft.com/office/officeart/2005/8/layout/hierarchy3"/>
    <dgm:cxn modelId="{22D23972-20EB-4B1C-A182-60E2375BE4F2}" type="presParOf" srcId="{924D2391-0E92-4FED-9C83-BF3AA5750AE1}" destId="{4C57C817-16D4-48D1-A890-1D4C1D4980F0}" srcOrd="1" destOrd="0" presId="urn:microsoft.com/office/officeart/2005/8/layout/hierarchy3"/>
    <dgm:cxn modelId="{D02E98EA-A21A-440E-969F-45FA3E6A650A}" type="presParOf" srcId="{4C57C817-16D4-48D1-A890-1D4C1D4980F0}" destId="{1F39DF84-750F-4FD7-98A9-4732194DEB8C}" srcOrd="0" destOrd="0" presId="urn:microsoft.com/office/officeart/2005/8/layout/hierarchy3"/>
    <dgm:cxn modelId="{CB9D7103-064C-495D-9893-0175634445E5}" type="presParOf" srcId="{1F39DF84-750F-4FD7-98A9-4732194DEB8C}" destId="{0A1306EE-F29D-4CB0-ADDD-B4821031F774}" srcOrd="0" destOrd="0" presId="urn:microsoft.com/office/officeart/2005/8/layout/hierarchy3"/>
    <dgm:cxn modelId="{14B4478E-3291-4386-97BB-931AE6E627F8}" type="presParOf" srcId="{1F39DF84-750F-4FD7-98A9-4732194DEB8C}" destId="{092706B3-A5AF-477B-9BDB-68772B7A4499}" srcOrd="1" destOrd="0" presId="urn:microsoft.com/office/officeart/2005/8/layout/hierarchy3"/>
    <dgm:cxn modelId="{C4CC795D-D24D-4EAB-98FC-22E921493744}" type="presParOf" srcId="{4C57C817-16D4-48D1-A890-1D4C1D4980F0}" destId="{CA4CE5BE-77AE-4CE6-8489-7448C55E75BB}" srcOrd="1" destOrd="0" presId="urn:microsoft.com/office/officeart/2005/8/layout/hierarchy3"/>
    <dgm:cxn modelId="{CC2232C4-CE66-48AF-B0D2-6957E7E0FED5}" type="presParOf" srcId="{CA4CE5BE-77AE-4CE6-8489-7448C55E75BB}" destId="{54192DF2-418F-433E-B8ED-736FF77E592E}" srcOrd="0" destOrd="0" presId="urn:microsoft.com/office/officeart/2005/8/layout/hierarchy3"/>
    <dgm:cxn modelId="{112C453D-9C3A-4D5E-A472-FD389CC5DE03}" type="presParOf" srcId="{CA4CE5BE-77AE-4CE6-8489-7448C55E75BB}" destId="{8A02A319-79FC-40F8-A440-382EDF75D5E4}" srcOrd="1" destOrd="0" presId="urn:microsoft.com/office/officeart/2005/8/layout/hierarchy3"/>
    <dgm:cxn modelId="{54E692A7-BC99-46D5-B939-7EDEBAF92024}" type="presParOf" srcId="{CA4CE5BE-77AE-4CE6-8489-7448C55E75BB}" destId="{1D988BA5-7718-4C89-8B8F-3CE438A09815}" srcOrd="2" destOrd="0" presId="urn:microsoft.com/office/officeart/2005/8/layout/hierarchy3"/>
    <dgm:cxn modelId="{EE27ED22-25AE-46B5-8E9E-069D81696B4D}" type="presParOf" srcId="{CA4CE5BE-77AE-4CE6-8489-7448C55E75BB}" destId="{C42CA27C-3D85-42D8-BF99-19180EBC3F92}"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8DCAA6B-A358-448E-BC3E-6A625329735A}" type="doc">
      <dgm:prSet loTypeId="urn:microsoft.com/office/officeart/2005/8/layout/hProcess9" loCatId="process" qsTypeId="urn:microsoft.com/office/officeart/2005/8/quickstyle/3d2" qsCatId="3D" csTypeId="urn:microsoft.com/office/officeart/2005/8/colors/accent5_3" csCatId="accent5" phldr="1"/>
      <dgm:spPr/>
    </dgm:pt>
    <dgm:pt modelId="{DAA5E4C2-83D4-4A6D-8606-481EFECC2AD0}">
      <dgm:prSet phldrT="[Text]">
        <dgm:style>
          <a:lnRef idx="3">
            <a:schemeClr val="lt1"/>
          </a:lnRef>
          <a:fillRef idx="1">
            <a:schemeClr val="accent1"/>
          </a:fillRef>
          <a:effectRef idx="1">
            <a:schemeClr val="accent1"/>
          </a:effectRef>
          <a:fontRef idx="minor">
            <a:schemeClr val="lt1"/>
          </a:fontRef>
        </dgm:style>
      </dgm:prSet>
      <dgm:spPr/>
      <dgm:t>
        <a:bodyPr/>
        <a:lstStyle/>
        <a:p>
          <a:r>
            <a:rPr lang="en-US" dirty="0"/>
            <a:t>Assessment</a:t>
          </a:r>
        </a:p>
      </dgm:t>
    </dgm:pt>
    <dgm:pt modelId="{AB98D134-C7E7-4C65-8499-6450FCA0E86E}" type="parTrans" cxnId="{07A63195-F2EF-4690-9BCC-848DFCA48C79}">
      <dgm:prSet/>
      <dgm:spPr/>
      <dgm:t>
        <a:bodyPr/>
        <a:lstStyle/>
        <a:p>
          <a:endParaRPr lang="en-US"/>
        </a:p>
      </dgm:t>
    </dgm:pt>
    <dgm:pt modelId="{8D4D6FED-992C-4FEE-A9B1-102A503BCD7D}" type="sibTrans" cxnId="{07A63195-F2EF-4690-9BCC-848DFCA48C79}">
      <dgm:prSet/>
      <dgm:spPr/>
      <dgm:t>
        <a:bodyPr/>
        <a:lstStyle/>
        <a:p>
          <a:endParaRPr lang="en-US"/>
        </a:p>
      </dgm:t>
    </dgm:pt>
    <dgm:pt modelId="{FE180A4F-BA84-4DD5-A8C5-63064108C86D}">
      <dgm:prSet phldrT="[Text]">
        <dgm:style>
          <a:lnRef idx="3">
            <a:schemeClr val="lt1"/>
          </a:lnRef>
          <a:fillRef idx="1">
            <a:schemeClr val="accent5"/>
          </a:fillRef>
          <a:effectRef idx="1">
            <a:schemeClr val="accent5"/>
          </a:effectRef>
          <a:fontRef idx="minor">
            <a:schemeClr val="lt1"/>
          </a:fontRef>
        </dgm:style>
      </dgm:prSet>
      <dgm:spPr/>
      <dgm:t>
        <a:bodyPr/>
        <a:lstStyle/>
        <a:p>
          <a:r>
            <a:rPr lang="en-US" dirty="0"/>
            <a:t>Moderation</a:t>
          </a:r>
        </a:p>
      </dgm:t>
    </dgm:pt>
    <dgm:pt modelId="{D8FBCF9D-ADC0-46FA-B537-53F0A0064092}" type="parTrans" cxnId="{C31688B8-2213-4EBE-B2D7-CB84BAC3F166}">
      <dgm:prSet/>
      <dgm:spPr/>
      <dgm:t>
        <a:bodyPr/>
        <a:lstStyle/>
        <a:p>
          <a:endParaRPr lang="en-US"/>
        </a:p>
      </dgm:t>
    </dgm:pt>
    <dgm:pt modelId="{F8B29AB0-BF4D-48F9-A510-664C6C079FEF}" type="sibTrans" cxnId="{C31688B8-2213-4EBE-B2D7-CB84BAC3F166}">
      <dgm:prSet/>
      <dgm:spPr/>
      <dgm:t>
        <a:bodyPr/>
        <a:lstStyle/>
        <a:p>
          <a:endParaRPr lang="en-US"/>
        </a:p>
      </dgm:t>
    </dgm:pt>
    <dgm:pt modelId="{0825D63F-D9D6-438B-AA59-8282EBEB875E}">
      <dgm:prSet phldrT="[Text]">
        <dgm:style>
          <a:lnRef idx="3">
            <a:schemeClr val="lt1"/>
          </a:lnRef>
          <a:fillRef idx="1">
            <a:schemeClr val="accent6"/>
          </a:fillRef>
          <a:effectRef idx="1">
            <a:schemeClr val="accent6"/>
          </a:effectRef>
          <a:fontRef idx="minor">
            <a:schemeClr val="lt1"/>
          </a:fontRef>
        </dgm:style>
      </dgm:prSet>
      <dgm:spPr/>
      <dgm:t>
        <a:bodyPr/>
        <a:lstStyle/>
        <a:p>
          <a:r>
            <a:rPr lang="en-US" dirty="0"/>
            <a:t>Verification</a:t>
          </a:r>
        </a:p>
      </dgm:t>
    </dgm:pt>
    <dgm:pt modelId="{FFD16068-C5E6-479E-B52B-F0685D11E4C4}" type="parTrans" cxnId="{4968E117-D0DE-4FFF-8440-28136D7E65EB}">
      <dgm:prSet/>
      <dgm:spPr/>
      <dgm:t>
        <a:bodyPr/>
        <a:lstStyle/>
        <a:p>
          <a:endParaRPr lang="en-US"/>
        </a:p>
      </dgm:t>
    </dgm:pt>
    <dgm:pt modelId="{60A78926-F1FC-4E2B-B475-6878F3923C60}" type="sibTrans" cxnId="{4968E117-D0DE-4FFF-8440-28136D7E65EB}">
      <dgm:prSet/>
      <dgm:spPr/>
      <dgm:t>
        <a:bodyPr/>
        <a:lstStyle/>
        <a:p>
          <a:endParaRPr lang="en-US"/>
        </a:p>
      </dgm:t>
    </dgm:pt>
    <dgm:pt modelId="{77F74482-C8DA-4864-A560-38E558C43570}" type="pres">
      <dgm:prSet presAssocID="{38DCAA6B-A358-448E-BC3E-6A625329735A}" presName="CompostProcess" presStyleCnt="0">
        <dgm:presLayoutVars>
          <dgm:dir/>
          <dgm:resizeHandles val="exact"/>
        </dgm:presLayoutVars>
      </dgm:prSet>
      <dgm:spPr/>
    </dgm:pt>
    <dgm:pt modelId="{063C9525-0888-4409-A09F-7CFC66304FE6}" type="pres">
      <dgm:prSet presAssocID="{38DCAA6B-A358-448E-BC3E-6A625329735A}" presName="arrow" presStyleLbl="bgShp" presStyleIdx="0" presStyleCnt="1">
        <dgm:style>
          <a:lnRef idx="3">
            <a:schemeClr val="lt1"/>
          </a:lnRef>
          <a:fillRef idx="1">
            <a:schemeClr val="accent6"/>
          </a:fillRef>
          <a:effectRef idx="1">
            <a:schemeClr val="accent6"/>
          </a:effectRef>
          <a:fontRef idx="minor">
            <a:schemeClr val="lt1"/>
          </a:fontRef>
        </dgm:style>
      </dgm:prSet>
      <dgm:spPr>
        <a:solidFill>
          <a:schemeClr val="bg1">
            <a:lumMod val="85000"/>
          </a:schemeClr>
        </a:solidFill>
      </dgm:spPr>
    </dgm:pt>
    <dgm:pt modelId="{44F9D3B9-2833-4A76-9A80-CC6914938A48}" type="pres">
      <dgm:prSet presAssocID="{38DCAA6B-A358-448E-BC3E-6A625329735A}" presName="linearProcess" presStyleCnt="0"/>
      <dgm:spPr/>
    </dgm:pt>
    <dgm:pt modelId="{EE1E8816-6BB5-4803-984C-425751A425BD}" type="pres">
      <dgm:prSet presAssocID="{DAA5E4C2-83D4-4A6D-8606-481EFECC2AD0}" presName="textNode" presStyleLbl="node1" presStyleIdx="0" presStyleCnt="3">
        <dgm:presLayoutVars>
          <dgm:bulletEnabled val="1"/>
        </dgm:presLayoutVars>
      </dgm:prSet>
      <dgm:spPr/>
    </dgm:pt>
    <dgm:pt modelId="{4781D41D-FB9D-415D-9EE4-9B021D5374DC}" type="pres">
      <dgm:prSet presAssocID="{8D4D6FED-992C-4FEE-A9B1-102A503BCD7D}" presName="sibTrans" presStyleCnt="0"/>
      <dgm:spPr/>
    </dgm:pt>
    <dgm:pt modelId="{814C0117-EC7B-4EBC-A009-0C73F43105B8}" type="pres">
      <dgm:prSet presAssocID="{FE180A4F-BA84-4DD5-A8C5-63064108C86D}" presName="textNode" presStyleLbl="node1" presStyleIdx="1" presStyleCnt="3">
        <dgm:presLayoutVars>
          <dgm:bulletEnabled val="1"/>
        </dgm:presLayoutVars>
      </dgm:prSet>
      <dgm:spPr/>
    </dgm:pt>
    <dgm:pt modelId="{665C2AD4-8CF7-4332-AC50-E9F04E8E576B}" type="pres">
      <dgm:prSet presAssocID="{F8B29AB0-BF4D-48F9-A510-664C6C079FEF}" presName="sibTrans" presStyleCnt="0"/>
      <dgm:spPr/>
    </dgm:pt>
    <dgm:pt modelId="{29F903C9-F548-48EF-8ABD-A11130E99CEB}" type="pres">
      <dgm:prSet presAssocID="{0825D63F-D9D6-438B-AA59-8282EBEB875E}" presName="textNode" presStyleLbl="node1" presStyleIdx="2" presStyleCnt="3">
        <dgm:presLayoutVars>
          <dgm:bulletEnabled val="1"/>
        </dgm:presLayoutVars>
      </dgm:prSet>
      <dgm:spPr/>
    </dgm:pt>
  </dgm:ptLst>
  <dgm:cxnLst>
    <dgm:cxn modelId="{E827B502-CB71-41CD-9D98-67E4FCB1E42B}" type="presOf" srcId="{0825D63F-D9D6-438B-AA59-8282EBEB875E}" destId="{29F903C9-F548-48EF-8ABD-A11130E99CEB}" srcOrd="0" destOrd="0" presId="urn:microsoft.com/office/officeart/2005/8/layout/hProcess9"/>
    <dgm:cxn modelId="{CFCC0E15-3C07-4C43-A94D-614161B923E4}" type="presOf" srcId="{DAA5E4C2-83D4-4A6D-8606-481EFECC2AD0}" destId="{EE1E8816-6BB5-4803-984C-425751A425BD}" srcOrd="0" destOrd="0" presId="urn:microsoft.com/office/officeart/2005/8/layout/hProcess9"/>
    <dgm:cxn modelId="{4968E117-D0DE-4FFF-8440-28136D7E65EB}" srcId="{38DCAA6B-A358-448E-BC3E-6A625329735A}" destId="{0825D63F-D9D6-438B-AA59-8282EBEB875E}" srcOrd="2" destOrd="0" parTransId="{FFD16068-C5E6-479E-B52B-F0685D11E4C4}" sibTransId="{60A78926-F1FC-4E2B-B475-6878F3923C60}"/>
    <dgm:cxn modelId="{B96F677F-5164-4F21-BDC2-0C6B61951BAB}" type="presOf" srcId="{FE180A4F-BA84-4DD5-A8C5-63064108C86D}" destId="{814C0117-EC7B-4EBC-A009-0C73F43105B8}" srcOrd="0" destOrd="0" presId="urn:microsoft.com/office/officeart/2005/8/layout/hProcess9"/>
    <dgm:cxn modelId="{07A63195-F2EF-4690-9BCC-848DFCA48C79}" srcId="{38DCAA6B-A358-448E-BC3E-6A625329735A}" destId="{DAA5E4C2-83D4-4A6D-8606-481EFECC2AD0}" srcOrd="0" destOrd="0" parTransId="{AB98D134-C7E7-4C65-8499-6450FCA0E86E}" sibTransId="{8D4D6FED-992C-4FEE-A9B1-102A503BCD7D}"/>
    <dgm:cxn modelId="{C31688B8-2213-4EBE-B2D7-CB84BAC3F166}" srcId="{38DCAA6B-A358-448E-BC3E-6A625329735A}" destId="{FE180A4F-BA84-4DD5-A8C5-63064108C86D}" srcOrd="1" destOrd="0" parTransId="{D8FBCF9D-ADC0-46FA-B537-53F0A0064092}" sibTransId="{F8B29AB0-BF4D-48F9-A510-664C6C079FEF}"/>
    <dgm:cxn modelId="{A4E719DF-E068-4330-AA5D-7074EFE9484D}" type="presOf" srcId="{38DCAA6B-A358-448E-BC3E-6A625329735A}" destId="{77F74482-C8DA-4864-A560-38E558C43570}" srcOrd="0" destOrd="0" presId="urn:microsoft.com/office/officeart/2005/8/layout/hProcess9"/>
    <dgm:cxn modelId="{AFFD4B92-5A42-4856-A2BF-6411EF9ABCE4}" type="presParOf" srcId="{77F74482-C8DA-4864-A560-38E558C43570}" destId="{063C9525-0888-4409-A09F-7CFC66304FE6}" srcOrd="0" destOrd="0" presId="urn:microsoft.com/office/officeart/2005/8/layout/hProcess9"/>
    <dgm:cxn modelId="{624A036D-5DC6-4082-B2EF-6CEFBE35C4F4}" type="presParOf" srcId="{77F74482-C8DA-4864-A560-38E558C43570}" destId="{44F9D3B9-2833-4A76-9A80-CC6914938A48}" srcOrd="1" destOrd="0" presId="urn:microsoft.com/office/officeart/2005/8/layout/hProcess9"/>
    <dgm:cxn modelId="{80274EC2-6022-438F-9B00-70E25D107A7E}" type="presParOf" srcId="{44F9D3B9-2833-4A76-9A80-CC6914938A48}" destId="{EE1E8816-6BB5-4803-984C-425751A425BD}" srcOrd="0" destOrd="0" presId="urn:microsoft.com/office/officeart/2005/8/layout/hProcess9"/>
    <dgm:cxn modelId="{52C08533-034E-41EB-B2F4-E59085E36581}" type="presParOf" srcId="{44F9D3B9-2833-4A76-9A80-CC6914938A48}" destId="{4781D41D-FB9D-415D-9EE4-9B021D5374DC}" srcOrd="1" destOrd="0" presId="urn:microsoft.com/office/officeart/2005/8/layout/hProcess9"/>
    <dgm:cxn modelId="{941CA02E-D0C3-4931-A461-D0C08FD759BD}" type="presParOf" srcId="{44F9D3B9-2833-4A76-9A80-CC6914938A48}" destId="{814C0117-EC7B-4EBC-A009-0C73F43105B8}" srcOrd="2" destOrd="0" presId="urn:microsoft.com/office/officeart/2005/8/layout/hProcess9"/>
    <dgm:cxn modelId="{B9519C60-53FF-43FA-90D7-02699A3506CC}" type="presParOf" srcId="{44F9D3B9-2833-4A76-9A80-CC6914938A48}" destId="{665C2AD4-8CF7-4332-AC50-E9F04E8E576B}" srcOrd="3" destOrd="0" presId="urn:microsoft.com/office/officeart/2005/8/layout/hProcess9"/>
    <dgm:cxn modelId="{6221DF61-2136-467F-839B-1E02C09438A5}" type="presParOf" srcId="{44F9D3B9-2833-4A76-9A80-CC6914938A48}" destId="{29F903C9-F548-48EF-8ABD-A11130E99CEB}"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034CDB8-BB3F-4222-B94A-E2B75A250B34}" type="doc">
      <dgm:prSet loTypeId="urn:microsoft.com/office/officeart/2005/8/layout/hierarchy2" loCatId="hierarchy" qsTypeId="urn:microsoft.com/office/officeart/2005/8/quickstyle/3d1" qsCatId="3D" csTypeId="urn:microsoft.com/office/officeart/2005/8/colors/accent0_1" csCatId="mainScheme" phldr="1"/>
      <dgm:spPr/>
      <dgm:t>
        <a:bodyPr/>
        <a:lstStyle/>
        <a:p>
          <a:endParaRPr lang="en-ZA"/>
        </a:p>
      </dgm:t>
    </dgm:pt>
    <dgm:pt modelId="{FB14E197-BD08-4B15-8481-6EE12E4FB74E}">
      <dgm:prSet phldrT="[Text]"/>
      <dgm:spPr>
        <a:solidFill>
          <a:srgbClr val="00B0F0"/>
        </a:solidFill>
      </dgm:spPr>
      <dgm:t>
        <a:bodyPr/>
        <a:lstStyle/>
        <a:p>
          <a:r>
            <a:rPr lang="en-ZA"/>
            <a:t>Communication</a:t>
          </a:r>
        </a:p>
      </dgm:t>
    </dgm:pt>
    <dgm:pt modelId="{9F8B2018-0E7C-4DF3-9A82-4989A596A251}" type="parTrans" cxnId="{A147BE94-4241-417D-BD0C-4BF142C5FFAD}">
      <dgm:prSet/>
      <dgm:spPr/>
      <dgm:t>
        <a:bodyPr/>
        <a:lstStyle/>
        <a:p>
          <a:endParaRPr lang="en-ZA"/>
        </a:p>
      </dgm:t>
    </dgm:pt>
    <dgm:pt modelId="{230647B9-035C-4229-B9B5-8EF84312F15C}" type="sibTrans" cxnId="{A147BE94-4241-417D-BD0C-4BF142C5FFAD}">
      <dgm:prSet/>
      <dgm:spPr/>
      <dgm:t>
        <a:bodyPr/>
        <a:lstStyle/>
        <a:p>
          <a:endParaRPr lang="en-ZA"/>
        </a:p>
      </dgm:t>
    </dgm:pt>
    <dgm:pt modelId="{94BABA6C-7440-40B6-B4E4-27599A065AEF}">
      <dgm:prSet phldrT="[Text]"/>
      <dgm:spPr>
        <a:solidFill>
          <a:srgbClr val="FF0000"/>
        </a:solidFill>
      </dgm:spPr>
      <dgm:t>
        <a:bodyPr/>
        <a:lstStyle/>
        <a:p>
          <a:r>
            <a:rPr lang="en-ZA"/>
            <a:t>A transaction</a:t>
          </a:r>
        </a:p>
      </dgm:t>
    </dgm:pt>
    <dgm:pt modelId="{8ADEA34A-9A6A-4836-BC02-D6E00AA5DABF}" type="parTrans" cxnId="{89D2111C-8A16-4DCE-A4B5-06B6BE33C10E}">
      <dgm:prSet/>
      <dgm:spPr/>
      <dgm:t>
        <a:bodyPr/>
        <a:lstStyle/>
        <a:p>
          <a:endParaRPr lang="en-ZA"/>
        </a:p>
      </dgm:t>
    </dgm:pt>
    <dgm:pt modelId="{3D1376A2-0443-4E1C-B5CC-0FA2008B680B}" type="sibTrans" cxnId="{89D2111C-8A16-4DCE-A4B5-06B6BE33C10E}">
      <dgm:prSet/>
      <dgm:spPr/>
      <dgm:t>
        <a:bodyPr/>
        <a:lstStyle/>
        <a:p>
          <a:endParaRPr lang="en-ZA"/>
        </a:p>
      </dgm:t>
    </dgm:pt>
    <dgm:pt modelId="{9FE789D8-E29E-490C-83F9-62BC9721C9A9}">
      <dgm:prSet phldrT="[Text]"/>
      <dgm:spPr>
        <a:solidFill>
          <a:srgbClr val="FFC000"/>
        </a:solidFill>
      </dgm:spPr>
      <dgm:t>
        <a:bodyPr/>
        <a:lstStyle/>
        <a:p>
          <a:r>
            <a:rPr lang="en-ZA"/>
            <a:t>Working together</a:t>
          </a:r>
        </a:p>
      </dgm:t>
    </dgm:pt>
    <dgm:pt modelId="{F86A81B0-B26C-4E8E-B7C5-83693C6B8597}" type="parTrans" cxnId="{D0E82404-5CE7-4DB5-B349-11B5E3CE974F}">
      <dgm:prSet/>
      <dgm:spPr/>
      <dgm:t>
        <a:bodyPr/>
        <a:lstStyle/>
        <a:p>
          <a:endParaRPr lang="en-ZA"/>
        </a:p>
      </dgm:t>
    </dgm:pt>
    <dgm:pt modelId="{37D7DD4C-3759-4B2C-8441-32B95712B766}" type="sibTrans" cxnId="{D0E82404-5CE7-4DB5-B349-11B5E3CE974F}">
      <dgm:prSet/>
      <dgm:spPr/>
      <dgm:t>
        <a:bodyPr/>
        <a:lstStyle/>
        <a:p>
          <a:endParaRPr lang="en-ZA"/>
        </a:p>
      </dgm:t>
    </dgm:pt>
    <dgm:pt modelId="{189265A3-A648-46CA-A955-EC06D8F3801B}">
      <dgm:prSet/>
      <dgm:spPr>
        <a:solidFill>
          <a:srgbClr val="92D050"/>
        </a:solidFill>
      </dgm:spPr>
      <dgm:t>
        <a:bodyPr/>
        <a:lstStyle/>
        <a:p>
          <a:r>
            <a:rPr lang="en-ZA" dirty="0"/>
            <a:t>Creating meaning</a:t>
          </a:r>
        </a:p>
      </dgm:t>
    </dgm:pt>
    <dgm:pt modelId="{6D6C9B03-52BD-4EE3-A5DE-66BA8B03FF45}" type="parTrans" cxnId="{C95C0527-B5CC-4E0E-B916-7EEDFF57D2DA}">
      <dgm:prSet/>
      <dgm:spPr/>
      <dgm:t>
        <a:bodyPr/>
        <a:lstStyle/>
        <a:p>
          <a:endParaRPr lang="en-ZA"/>
        </a:p>
      </dgm:t>
    </dgm:pt>
    <dgm:pt modelId="{CD1D0334-1DD9-41B3-82D1-47D4169A049E}" type="sibTrans" cxnId="{C95C0527-B5CC-4E0E-B916-7EEDFF57D2DA}">
      <dgm:prSet/>
      <dgm:spPr/>
      <dgm:t>
        <a:bodyPr/>
        <a:lstStyle/>
        <a:p>
          <a:endParaRPr lang="en-ZA"/>
        </a:p>
      </dgm:t>
    </dgm:pt>
    <dgm:pt modelId="{3FD45915-FFBB-4C96-9042-C147C8A71F12}">
      <dgm:prSet/>
      <dgm:spPr>
        <a:solidFill>
          <a:schemeClr val="accent4">
            <a:lumMod val="60000"/>
            <a:lumOff val="40000"/>
          </a:schemeClr>
        </a:solidFill>
      </dgm:spPr>
      <dgm:t>
        <a:bodyPr/>
        <a:lstStyle/>
        <a:p>
          <a:r>
            <a:rPr lang="en-ZA" dirty="0"/>
            <a:t>Exchanging symbols</a:t>
          </a:r>
        </a:p>
      </dgm:t>
    </dgm:pt>
    <dgm:pt modelId="{74265FA2-0709-40F3-9802-F02E1D0ECB99}" type="parTrans" cxnId="{8C6014D8-D282-42E4-A174-33DF5B8DF14B}">
      <dgm:prSet/>
      <dgm:spPr/>
      <dgm:t>
        <a:bodyPr/>
        <a:lstStyle/>
        <a:p>
          <a:endParaRPr lang="en-ZA"/>
        </a:p>
      </dgm:t>
    </dgm:pt>
    <dgm:pt modelId="{782DF662-9FCE-40D1-90E4-435738558D97}" type="sibTrans" cxnId="{8C6014D8-D282-42E4-A174-33DF5B8DF14B}">
      <dgm:prSet/>
      <dgm:spPr/>
      <dgm:t>
        <a:bodyPr/>
        <a:lstStyle/>
        <a:p>
          <a:endParaRPr lang="en-ZA"/>
        </a:p>
      </dgm:t>
    </dgm:pt>
    <dgm:pt modelId="{BB343FA8-DDA3-48C2-9DAB-70CBEA180282}" type="pres">
      <dgm:prSet presAssocID="{6034CDB8-BB3F-4222-B94A-E2B75A250B34}" presName="diagram" presStyleCnt="0">
        <dgm:presLayoutVars>
          <dgm:chPref val="1"/>
          <dgm:dir/>
          <dgm:animOne val="branch"/>
          <dgm:animLvl val="lvl"/>
          <dgm:resizeHandles val="exact"/>
        </dgm:presLayoutVars>
      </dgm:prSet>
      <dgm:spPr/>
    </dgm:pt>
    <dgm:pt modelId="{229F9C1F-63CF-4295-9594-44707DCD9860}" type="pres">
      <dgm:prSet presAssocID="{FB14E197-BD08-4B15-8481-6EE12E4FB74E}" presName="root1" presStyleCnt="0"/>
      <dgm:spPr/>
    </dgm:pt>
    <dgm:pt modelId="{691EF378-C36F-49B1-9A71-53BBEAA401A6}" type="pres">
      <dgm:prSet presAssocID="{FB14E197-BD08-4B15-8481-6EE12E4FB74E}" presName="LevelOneTextNode" presStyleLbl="node0" presStyleIdx="0" presStyleCnt="1">
        <dgm:presLayoutVars>
          <dgm:chPref val="3"/>
        </dgm:presLayoutVars>
      </dgm:prSet>
      <dgm:spPr/>
    </dgm:pt>
    <dgm:pt modelId="{79A5D83F-A8AF-4942-9FB0-27C2E95ABA79}" type="pres">
      <dgm:prSet presAssocID="{FB14E197-BD08-4B15-8481-6EE12E4FB74E}" presName="level2hierChild" presStyleCnt="0"/>
      <dgm:spPr/>
    </dgm:pt>
    <dgm:pt modelId="{C2861A29-84E3-4BA6-90EE-FA58631774B3}" type="pres">
      <dgm:prSet presAssocID="{8ADEA34A-9A6A-4836-BC02-D6E00AA5DABF}" presName="conn2-1" presStyleLbl="parChTrans1D2" presStyleIdx="0" presStyleCnt="4"/>
      <dgm:spPr/>
    </dgm:pt>
    <dgm:pt modelId="{68A61779-E35A-4ECE-8ADD-B456EA35234C}" type="pres">
      <dgm:prSet presAssocID="{8ADEA34A-9A6A-4836-BC02-D6E00AA5DABF}" presName="connTx" presStyleLbl="parChTrans1D2" presStyleIdx="0" presStyleCnt="4"/>
      <dgm:spPr/>
    </dgm:pt>
    <dgm:pt modelId="{8B690BE8-B1E6-4218-8E11-9B6E4A637367}" type="pres">
      <dgm:prSet presAssocID="{94BABA6C-7440-40B6-B4E4-27599A065AEF}" presName="root2" presStyleCnt="0"/>
      <dgm:spPr/>
    </dgm:pt>
    <dgm:pt modelId="{98561BD7-08AF-4211-ADDB-4095CD8D13DE}" type="pres">
      <dgm:prSet presAssocID="{94BABA6C-7440-40B6-B4E4-27599A065AEF}" presName="LevelTwoTextNode" presStyleLbl="node2" presStyleIdx="0" presStyleCnt="4">
        <dgm:presLayoutVars>
          <dgm:chPref val="3"/>
        </dgm:presLayoutVars>
      </dgm:prSet>
      <dgm:spPr/>
    </dgm:pt>
    <dgm:pt modelId="{4F28EF42-1419-45C4-9428-2E1562A1CC05}" type="pres">
      <dgm:prSet presAssocID="{94BABA6C-7440-40B6-B4E4-27599A065AEF}" presName="level3hierChild" presStyleCnt="0"/>
      <dgm:spPr/>
    </dgm:pt>
    <dgm:pt modelId="{259E2B02-47EE-4E51-8194-C30B51EAB0D5}" type="pres">
      <dgm:prSet presAssocID="{F86A81B0-B26C-4E8E-B7C5-83693C6B8597}" presName="conn2-1" presStyleLbl="parChTrans1D2" presStyleIdx="1" presStyleCnt="4"/>
      <dgm:spPr/>
    </dgm:pt>
    <dgm:pt modelId="{B44418E9-76CA-4D02-B123-4B2A82EA1292}" type="pres">
      <dgm:prSet presAssocID="{F86A81B0-B26C-4E8E-B7C5-83693C6B8597}" presName="connTx" presStyleLbl="parChTrans1D2" presStyleIdx="1" presStyleCnt="4"/>
      <dgm:spPr/>
    </dgm:pt>
    <dgm:pt modelId="{28287C71-4C17-404A-B1C2-CB9ADE875620}" type="pres">
      <dgm:prSet presAssocID="{9FE789D8-E29E-490C-83F9-62BC9721C9A9}" presName="root2" presStyleCnt="0"/>
      <dgm:spPr/>
    </dgm:pt>
    <dgm:pt modelId="{F7E904AA-A244-433F-890C-A083BA286129}" type="pres">
      <dgm:prSet presAssocID="{9FE789D8-E29E-490C-83F9-62BC9721C9A9}" presName="LevelTwoTextNode" presStyleLbl="node2" presStyleIdx="1" presStyleCnt="4">
        <dgm:presLayoutVars>
          <dgm:chPref val="3"/>
        </dgm:presLayoutVars>
      </dgm:prSet>
      <dgm:spPr/>
    </dgm:pt>
    <dgm:pt modelId="{AE03BE14-6EAC-4790-8BAB-24434A743403}" type="pres">
      <dgm:prSet presAssocID="{9FE789D8-E29E-490C-83F9-62BC9721C9A9}" presName="level3hierChild" presStyleCnt="0"/>
      <dgm:spPr/>
    </dgm:pt>
    <dgm:pt modelId="{5C3875F4-B119-44C3-A576-C2EBC52B1D35}" type="pres">
      <dgm:prSet presAssocID="{6D6C9B03-52BD-4EE3-A5DE-66BA8B03FF45}" presName="conn2-1" presStyleLbl="parChTrans1D2" presStyleIdx="2" presStyleCnt="4"/>
      <dgm:spPr/>
    </dgm:pt>
    <dgm:pt modelId="{E758E72C-EC16-4D6C-A2F7-9E78800E2086}" type="pres">
      <dgm:prSet presAssocID="{6D6C9B03-52BD-4EE3-A5DE-66BA8B03FF45}" presName="connTx" presStyleLbl="parChTrans1D2" presStyleIdx="2" presStyleCnt="4"/>
      <dgm:spPr/>
    </dgm:pt>
    <dgm:pt modelId="{ECB414BD-FB3F-4120-B9B5-C56EE3DEC235}" type="pres">
      <dgm:prSet presAssocID="{189265A3-A648-46CA-A955-EC06D8F3801B}" presName="root2" presStyleCnt="0"/>
      <dgm:spPr/>
    </dgm:pt>
    <dgm:pt modelId="{A4C705F9-BE4E-4699-AE43-B4B5B06C514E}" type="pres">
      <dgm:prSet presAssocID="{189265A3-A648-46CA-A955-EC06D8F3801B}" presName="LevelTwoTextNode" presStyleLbl="node2" presStyleIdx="2" presStyleCnt="4">
        <dgm:presLayoutVars>
          <dgm:chPref val="3"/>
        </dgm:presLayoutVars>
      </dgm:prSet>
      <dgm:spPr/>
    </dgm:pt>
    <dgm:pt modelId="{2AF9D00B-ED24-4677-B0AA-5BD461777D6F}" type="pres">
      <dgm:prSet presAssocID="{189265A3-A648-46CA-A955-EC06D8F3801B}" presName="level3hierChild" presStyleCnt="0"/>
      <dgm:spPr/>
    </dgm:pt>
    <dgm:pt modelId="{6CB810B0-0816-42CC-A789-599ECD7D6997}" type="pres">
      <dgm:prSet presAssocID="{74265FA2-0709-40F3-9802-F02E1D0ECB99}" presName="conn2-1" presStyleLbl="parChTrans1D2" presStyleIdx="3" presStyleCnt="4"/>
      <dgm:spPr/>
    </dgm:pt>
    <dgm:pt modelId="{E85EC6D4-126A-4925-91A4-3D7A9999709C}" type="pres">
      <dgm:prSet presAssocID="{74265FA2-0709-40F3-9802-F02E1D0ECB99}" presName="connTx" presStyleLbl="parChTrans1D2" presStyleIdx="3" presStyleCnt="4"/>
      <dgm:spPr/>
    </dgm:pt>
    <dgm:pt modelId="{CF46FA6D-5550-459B-9204-95B6786C0B1C}" type="pres">
      <dgm:prSet presAssocID="{3FD45915-FFBB-4C96-9042-C147C8A71F12}" presName="root2" presStyleCnt="0"/>
      <dgm:spPr/>
    </dgm:pt>
    <dgm:pt modelId="{4CD080AE-C089-4CA9-829D-6A4E4D25A031}" type="pres">
      <dgm:prSet presAssocID="{3FD45915-FFBB-4C96-9042-C147C8A71F12}" presName="LevelTwoTextNode" presStyleLbl="node2" presStyleIdx="3" presStyleCnt="4">
        <dgm:presLayoutVars>
          <dgm:chPref val="3"/>
        </dgm:presLayoutVars>
      </dgm:prSet>
      <dgm:spPr/>
    </dgm:pt>
    <dgm:pt modelId="{D96FE561-C442-411C-BEA0-C78E36E75A80}" type="pres">
      <dgm:prSet presAssocID="{3FD45915-FFBB-4C96-9042-C147C8A71F12}" presName="level3hierChild" presStyleCnt="0"/>
      <dgm:spPr/>
    </dgm:pt>
  </dgm:ptLst>
  <dgm:cxnLst>
    <dgm:cxn modelId="{D0E82404-5CE7-4DB5-B349-11B5E3CE974F}" srcId="{FB14E197-BD08-4B15-8481-6EE12E4FB74E}" destId="{9FE789D8-E29E-490C-83F9-62BC9721C9A9}" srcOrd="1" destOrd="0" parTransId="{F86A81B0-B26C-4E8E-B7C5-83693C6B8597}" sibTransId="{37D7DD4C-3759-4B2C-8441-32B95712B766}"/>
    <dgm:cxn modelId="{F757220D-A451-4B23-AAEA-E8A7BFE3EB80}" type="presOf" srcId="{189265A3-A648-46CA-A955-EC06D8F3801B}" destId="{A4C705F9-BE4E-4699-AE43-B4B5B06C514E}" srcOrd="0" destOrd="0" presId="urn:microsoft.com/office/officeart/2005/8/layout/hierarchy2"/>
    <dgm:cxn modelId="{89D2111C-8A16-4DCE-A4B5-06B6BE33C10E}" srcId="{FB14E197-BD08-4B15-8481-6EE12E4FB74E}" destId="{94BABA6C-7440-40B6-B4E4-27599A065AEF}" srcOrd="0" destOrd="0" parTransId="{8ADEA34A-9A6A-4836-BC02-D6E00AA5DABF}" sibTransId="{3D1376A2-0443-4E1C-B5CC-0FA2008B680B}"/>
    <dgm:cxn modelId="{C95C0527-B5CC-4E0E-B916-7EEDFF57D2DA}" srcId="{FB14E197-BD08-4B15-8481-6EE12E4FB74E}" destId="{189265A3-A648-46CA-A955-EC06D8F3801B}" srcOrd="2" destOrd="0" parTransId="{6D6C9B03-52BD-4EE3-A5DE-66BA8B03FF45}" sibTransId="{CD1D0334-1DD9-41B3-82D1-47D4169A049E}"/>
    <dgm:cxn modelId="{DA2D503D-9408-48C8-AA5E-17931AB63631}" type="presOf" srcId="{94BABA6C-7440-40B6-B4E4-27599A065AEF}" destId="{98561BD7-08AF-4211-ADDB-4095CD8D13DE}" srcOrd="0" destOrd="0" presId="urn:microsoft.com/office/officeart/2005/8/layout/hierarchy2"/>
    <dgm:cxn modelId="{4CEB793D-9765-4BD0-BEEC-D72ED38F0097}" type="presOf" srcId="{FB14E197-BD08-4B15-8481-6EE12E4FB74E}" destId="{691EF378-C36F-49B1-9A71-53BBEAA401A6}" srcOrd="0" destOrd="0" presId="urn:microsoft.com/office/officeart/2005/8/layout/hierarchy2"/>
    <dgm:cxn modelId="{27967946-EB82-4796-AE71-6BE46F496941}" type="presOf" srcId="{8ADEA34A-9A6A-4836-BC02-D6E00AA5DABF}" destId="{C2861A29-84E3-4BA6-90EE-FA58631774B3}" srcOrd="0" destOrd="0" presId="urn:microsoft.com/office/officeart/2005/8/layout/hierarchy2"/>
    <dgm:cxn modelId="{F17D8153-7176-4FFB-A36B-2B588DC29EC0}" type="presOf" srcId="{8ADEA34A-9A6A-4836-BC02-D6E00AA5DABF}" destId="{68A61779-E35A-4ECE-8ADD-B456EA35234C}" srcOrd="1" destOrd="0" presId="urn:microsoft.com/office/officeart/2005/8/layout/hierarchy2"/>
    <dgm:cxn modelId="{11D11559-D444-483F-848D-416DCB5C8376}" type="presOf" srcId="{9FE789D8-E29E-490C-83F9-62BC9721C9A9}" destId="{F7E904AA-A244-433F-890C-A083BA286129}" srcOrd="0" destOrd="0" presId="urn:microsoft.com/office/officeart/2005/8/layout/hierarchy2"/>
    <dgm:cxn modelId="{CB578C7C-0365-45B2-BB9E-6D2CA1E2B4F9}" type="presOf" srcId="{F86A81B0-B26C-4E8E-B7C5-83693C6B8597}" destId="{259E2B02-47EE-4E51-8194-C30B51EAB0D5}" srcOrd="0" destOrd="0" presId="urn:microsoft.com/office/officeart/2005/8/layout/hierarchy2"/>
    <dgm:cxn modelId="{41313289-6BE7-40D7-A35D-5940D2E6D46C}" type="presOf" srcId="{6D6C9B03-52BD-4EE3-A5DE-66BA8B03FF45}" destId="{E758E72C-EC16-4D6C-A2F7-9E78800E2086}" srcOrd="1" destOrd="0" presId="urn:microsoft.com/office/officeart/2005/8/layout/hierarchy2"/>
    <dgm:cxn modelId="{A147BE94-4241-417D-BD0C-4BF142C5FFAD}" srcId="{6034CDB8-BB3F-4222-B94A-E2B75A250B34}" destId="{FB14E197-BD08-4B15-8481-6EE12E4FB74E}" srcOrd="0" destOrd="0" parTransId="{9F8B2018-0E7C-4DF3-9A82-4989A596A251}" sibTransId="{230647B9-035C-4229-B9B5-8EF84312F15C}"/>
    <dgm:cxn modelId="{ADF7DCA0-5C0F-4B0A-8AA7-88618116BF8B}" type="presOf" srcId="{F86A81B0-B26C-4E8E-B7C5-83693C6B8597}" destId="{B44418E9-76CA-4D02-B123-4B2A82EA1292}" srcOrd="1" destOrd="0" presId="urn:microsoft.com/office/officeart/2005/8/layout/hierarchy2"/>
    <dgm:cxn modelId="{6D664AAE-9400-4F6B-A82B-3BA397E51241}" type="presOf" srcId="{6034CDB8-BB3F-4222-B94A-E2B75A250B34}" destId="{BB343FA8-DDA3-48C2-9DAB-70CBEA180282}" srcOrd="0" destOrd="0" presId="urn:microsoft.com/office/officeart/2005/8/layout/hierarchy2"/>
    <dgm:cxn modelId="{5630A7B1-9E69-49DC-8D66-BEED1614C6C5}" type="presOf" srcId="{74265FA2-0709-40F3-9802-F02E1D0ECB99}" destId="{E85EC6D4-126A-4925-91A4-3D7A9999709C}" srcOrd="1" destOrd="0" presId="urn:microsoft.com/office/officeart/2005/8/layout/hierarchy2"/>
    <dgm:cxn modelId="{AD76DAC1-4AEF-4EFE-8527-809EB8A6EFF5}" type="presOf" srcId="{6D6C9B03-52BD-4EE3-A5DE-66BA8B03FF45}" destId="{5C3875F4-B119-44C3-A576-C2EBC52B1D35}" srcOrd="0" destOrd="0" presId="urn:microsoft.com/office/officeart/2005/8/layout/hierarchy2"/>
    <dgm:cxn modelId="{8C6014D8-D282-42E4-A174-33DF5B8DF14B}" srcId="{FB14E197-BD08-4B15-8481-6EE12E4FB74E}" destId="{3FD45915-FFBB-4C96-9042-C147C8A71F12}" srcOrd="3" destOrd="0" parTransId="{74265FA2-0709-40F3-9802-F02E1D0ECB99}" sibTransId="{782DF662-9FCE-40D1-90E4-435738558D97}"/>
    <dgm:cxn modelId="{0E8187DB-3C22-4D96-A5A7-341AFF16DC2E}" type="presOf" srcId="{74265FA2-0709-40F3-9802-F02E1D0ECB99}" destId="{6CB810B0-0816-42CC-A789-599ECD7D6997}" srcOrd="0" destOrd="0" presId="urn:microsoft.com/office/officeart/2005/8/layout/hierarchy2"/>
    <dgm:cxn modelId="{5E368FF5-4813-456C-B4C6-6677FBCE5E93}" type="presOf" srcId="{3FD45915-FFBB-4C96-9042-C147C8A71F12}" destId="{4CD080AE-C089-4CA9-829D-6A4E4D25A031}" srcOrd="0" destOrd="0" presId="urn:microsoft.com/office/officeart/2005/8/layout/hierarchy2"/>
    <dgm:cxn modelId="{70F50175-C628-4DE8-8D06-154337253534}" type="presParOf" srcId="{BB343FA8-DDA3-48C2-9DAB-70CBEA180282}" destId="{229F9C1F-63CF-4295-9594-44707DCD9860}" srcOrd="0" destOrd="0" presId="urn:microsoft.com/office/officeart/2005/8/layout/hierarchy2"/>
    <dgm:cxn modelId="{5C51F042-AF63-45C7-8F2E-4EF00D4F904C}" type="presParOf" srcId="{229F9C1F-63CF-4295-9594-44707DCD9860}" destId="{691EF378-C36F-49B1-9A71-53BBEAA401A6}" srcOrd="0" destOrd="0" presId="urn:microsoft.com/office/officeart/2005/8/layout/hierarchy2"/>
    <dgm:cxn modelId="{78557E9D-F6D6-425B-BE7C-0F1549DDC2F2}" type="presParOf" srcId="{229F9C1F-63CF-4295-9594-44707DCD9860}" destId="{79A5D83F-A8AF-4942-9FB0-27C2E95ABA79}" srcOrd="1" destOrd="0" presId="urn:microsoft.com/office/officeart/2005/8/layout/hierarchy2"/>
    <dgm:cxn modelId="{052A45EA-2969-465D-86D6-1DCFABE3F695}" type="presParOf" srcId="{79A5D83F-A8AF-4942-9FB0-27C2E95ABA79}" destId="{C2861A29-84E3-4BA6-90EE-FA58631774B3}" srcOrd="0" destOrd="0" presId="urn:microsoft.com/office/officeart/2005/8/layout/hierarchy2"/>
    <dgm:cxn modelId="{672D3539-867D-4865-9640-A13E936D9C51}" type="presParOf" srcId="{C2861A29-84E3-4BA6-90EE-FA58631774B3}" destId="{68A61779-E35A-4ECE-8ADD-B456EA35234C}" srcOrd="0" destOrd="0" presId="urn:microsoft.com/office/officeart/2005/8/layout/hierarchy2"/>
    <dgm:cxn modelId="{45C707EE-804E-48BC-BA4E-4D33EE28ADF2}" type="presParOf" srcId="{79A5D83F-A8AF-4942-9FB0-27C2E95ABA79}" destId="{8B690BE8-B1E6-4218-8E11-9B6E4A637367}" srcOrd="1" destOrd="0" presId="urn:microsoft.com/office/officeart/2005/8/layout/hierarchy2"/>
    <dgm:cxn modelId="{4C9335A2-C9A9-4517-8BD8-E195A76FDC7A}" type="presParOf" srcId="{8B690BE8-B1E6-4218-8E11-9B6E4A637367}" destId="{98561BD7-08AF-4211-ADDB-4095CD8D13DE}" srcOrd="0" destOrd="0" presId="urn:microsoft.com/office/officeart/2005/8/layout/hierarchy2"/>
    <dgm:cxn modelId="{AE05921D-44EC-458C-AD87-DED24FBCAF79}" type="presParOf" srcId="{8B690BE8-B1E6-4218-8E11-9B6E4A637367}" destId="{4F28EF42-1419-45C4-9428-2E1562A1CC05}" srcOrd="1" destOrd="0" presId="urn:microsoft.com/office/officeart/2005/8/layout/hierarchy2"/>
    <dgm:cxn modelId="{972B5129-5B64-4602-B965-5B5927BADA02}" type="presParOf" srcId="{79A5D83F-A8AF-4942-9FB0-27C2E95ABA79}" destId="{259E2B02-47EE-4E51-8194-C30B51EAB0D5}" srcOrd="2" destOrd="0" presId="urn:microsoft.com/office/officeart/2005/8/layout/hierarchy2"/>
    <dgm:cxn modelId="{1F5B66D7-5B3E-402A-9496-F878CDA2DC4F}" type="presParOf" srcId="{259E2B02-47EE-4E51-8194-C30B51EAB0D5}" destId="{B44418E9-76CA-4D02-B123-4B2A82EA1292}" srcOrd="0" destOrd="0" presId="urn:microsoft.com/office/officeart/2005/8/layout/hierarchy2"/>
    <dgm:cxn modelId="{DFE01565-27E4-4127-B0DE-F9B19B49D3A9}" type="presParOf" srcId="{79A5D83F-A8AF-4942-9FB0-27C2E95ABA79}" destId="{28287C71-4C17-404A-B1C2-CB9ADE875620}" srcOrd="3" destOrd="0" presId="urn:microsoft.com/office/officeart/2005/8/layout/hierarchy2"/>
    <dgm:cxn modelId="{044E8F43-5C23-4E46-A394-1DE26478E6E3}" type="presParOf" srcId="{28287C71-4C17-404A-B1C2-CB9ADE875620}" destId="{F7E904AA-A244-433F-890C-A083BA286129}" srcOrd="0" destOrd="0" presId="urn:microsoft.com/office/officeart/2005/8/layout/hierarchy2"/>
    <dgm:cxn modelId="{AD910A85-3908-4092-8BCD-99633E875B19}" type="presParOf" srcId="{28287C71-4C17-404A-B1C2-CB9ADE875620}" destId="{AE03BE14-6EAC-4790-8BAB-24434A743403}" srcOrd="1" destOrd="0" presId="urn:microsoft.com/office/officeart/2005/8/layout/hierarchy2"/>
    <dgm:cxn modelId="{E59B5C3D-E67D-43E7-ABD1-6876FCA809B9}" type="presParOf" srcId="{79A5D83F-A8AF-4942-9FB0-27C2E95ABA79}" destId="{5C3875F4-B119-44C3-A576-C2EBC52B1D35}" srcOrd="4" destOrd="0" presId="urn:microsoft.com/office/officeart/2005/8/layout/hierarchy2"/>
    <dgm:cxn modelId="{5569B889-3B89-43E0-B8D6-9F77E321DB30}" type="presParOf" srcId="{5C3875F4-B119-44C3-A576-C2EBC52B1D35}" destId="{E758E72C-EC16-4D6C-A2F7-9E78800E2086}" srcOrd="0" destOrd="0" presId="urn:microsoft.com/office/officeart/2005/8/layout/hierarchy2"/>
    <dgm:cxn modelId="{4EB688E7-1753-4289-99F6-7B9672A33C59}" type="presParOf" srcId="{79A5D83F-A8AF-4942-9FB0-27C2E95ABA79}" destId="{ECB414BD-FB3F-4120-B9B5-C56EE3DEC235}" srcOrd="5" destOrd="0" presId="urn:microsoft.com/office/officeart/2005/8/layout/hierarchy2"/>
    <dgm:cxn modelId="{D3A7D77F-24C7-4A8F-AECC-5B68F9E86D3E}" type="presParOf" srcId="{ECB414BD-FB3F-4120-B9B5-C56EE3DEC235}" destId="{A4C705F9-BE4E-4699-AE43-B4B5B06C514E}" srcOrd="0" destOrd="0" presId="urn:microsoft.com/office/officeart/2005/8/layout/hierarchy2"/>
    <dgm:cxn modelId="{2E4DBBE4-61D6-4D51-9E30-5C85C7F82EBC}" type="presParOf" srcId="{ECB414BD-FB3F-4120-B9B5-C56EE3DEC235}" destId="{2AF9D00B-ED24-4677-B0AA-5BD461777D6F}" srcOrd="1" destOrd="0" presId="urn:microsoft.com/office/officeart/2005/8/layout/hierarchy2"/>
    <dgm:cxn modelId="{3577E745-AD1F-488D-9323-468E7F8B8FEE}" type="presParOf" srcId="{79A5D83F-A8AF-4942-9FB0-27C2E95ABA79}" destId="{6CB810B0-0816-42CC-A789-599ECD7D6997}" srcOrd="6" destOrd="0" presId="urn:microsoft.com/office/officeart/2005/8/layout/hierarchy2"/>
    <dgm:cxn modelId="{139BD265-9794-4E26-B149-FD5F8634F042}" type="presParOf" srcId="{6CB810B0-0816-42CC-A789-599ECD7D6997}" destId="{E85EC6D4-126A-4925-91A4-3D7A9999709C}" srcOrd="0" destOrd="0" presId="urn:microsoft.com/office/officeart/2005/8/layout/hierarchy2"/>
    <dgm:cxn modelId="{F9586366-FE16-4221-A10C-D280540726F6}" type="presParOf" srcId="{79A5D83F-A8AF-4942-9FB0-27C2E95ABA79}" destId="{CF46FA6D-5550-459B-9204-95B6786C0B1C}" srcOrd="7" destOrd="0" presId="urn:microsoft.com/office/officeart/2005/8/layout/hierarchy2"/>
    <dgm:cxn modelId="{DD17F1F5-A1DA-4024-B506-5DC1B1C296A4}" type="presParOf" srcId="{CF46FA6D-5550-459B-9204-95B6786C0B1C}" destId="{4CD080AE-C089-4CA9-829D-6A4E4D25A031}" srcOrd="0" destOrd="0" presId="urn:microsoft.com/office/officeart/2005/8/layout/hierarchy2"/>
    <dgm:cxn modelId="{53A77081-3C19-4F32-8746-B21BA5A3E79A}" type="presParOf" srcId="{CF46FA6D-5550-459B-9204-95B6786C0B1C}" destId="{D96FE561-C442-411C-BEA0-C78E36E75A80}"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65EF05E7-781D-44B2-B2F2-4A6E6C4F8FD2}" type="doc">
      <dgm:prSet loTypeId="urn:microsoft.com/office/officeart/2005/8/layout/radial4" loCatId="relationship" qsTypeId="urn:microsoft.com/office/officeart/2005/8/quickstyle/simple1" qsCatId="simple" csTypeId="urn:microsoft.com/office/officeart/2005/8/colors/colorful2" csCatId="colorful" phldr="1"/>
      <dgm:spPr/>
      <dgm:t>
        <a:bodyPr/>
        <a:lstStyle/>
        <a:p>
          <a:endParaRPr lang="en-ZA"/>
        </a:p>
      </dgm:t>
    </dgm:pt>
    <dgm:pt modelId="{7176E160-C969-4A46-8751-CF9B2CC52D0E}">
      <dgm:prSet phldrT="[Text]"/>
      <dgm:spPr>
        <a:blipFill rotWithShape="0">
          <a:blip xmlns:r="http://schemas.openxmlformats.org/officeDocument/2006/relationships" r:embed="rId1">
            <a:duotone>
              <a:schemeClr val="accent1">
                <a:hueOff val="0"/>
                <a:satOff val="0"/>
                <a:lumOff val="0"/>
                <a:alphaOff val="0"/>
                <a:shade val="20000"/>
                <a:satMod val="200000"/>
              </a:schemeClr>
              <a:schemeClr val="accent1">
                <a:hueOff val="0"/>
                <a:satOff val="0"/>
                <a:lumOff val="0"/>
                <a:alphaOff val="0"/>
                <a:tint val="12000"/>
                <a:satMod val="190000"/>
              </a:schemeClr>
            </a:duotone>
          </a:blip>
          <a:stretch>
            <a:fillRect/>
          </a:stretch>
        </a:blipFill>
      </dgm:spPr>
      <dgm:t>
        <a:bodyPr/>
        <a:lstStyle/>
        <a:p>
          <a:pPr algn="ctr"/>
          <a:endParaRPr lang="en-ZA"/>
        </a:p>
      </dgm:t>
    </dgm:pt>
    <dgm:pt modelId="{8DA7F93D-22CD-4A08-B967-9137FDB15270}" type="parTrans" cxnId="{81A884B0-9485-4A06-9B63-9203A1A752B2}">
      <dgm:prSet/>
      <dgm:spPr/>
      <dgm:t>
        <a:bodyPr/>
        <a:lstStyle/>
        <a:p>
          <a:pPr algn="ctr"/>
          <a:endParaRPr lang="en-ZA"/>
        </a:p>
      </dgm:t>
    </dgm:pt>
    <dgm:pt modelId="{A24B93F0-2EB4-46B6-B203-75F174958934}" type="sibTrans" cxnId="{81A884B0-9485-4A06-9B63-9203A1A752B2}">
      <dgm:prSet/>
      <dgm:spPr/>
      <dgm:t>
        <a:bodyPr/>
        <a:lstStyle/>
        <a:p>
          <a:pPr algn="ctr"/>
          <a:endParaRPr lang="en-ZA"/>
        </a:p>
      </dgm:t>
    </dgm:pt>
    <dgm:pt modelId="{A9742BE9-854C-400A-AAC0-E24A2A6D0937}">
      <dgm:prSet phldrT="[Text]"/>
      <dgm:spPr/>
      <dgm:t>
        <a:bodyPr/>
        <a:lstStyle/>
        <a:p>
          <a:pPr algn="ctr"/>
          <a:r>
            <a:rPr lang="en-ZA" dirty="0"/>
            <a:t>Obtain information</a:t>
          </a:r>
        </a:p>
      </dgm:t>
    </dgm:pt>
    <dgm:pt modelId="{2F7C8373-3803-4B61-AE09-0459EBEE2FCE}" type="parTrans" cxnId="{B9E79CA3-E8D6-447A-B8A9-59753B28A5D0}">
      <dgm:prSet/>
      <dgm:spPr/>
      <dgm:t>
        <a:bodyPr/>
        <a:lstStyle/>
        <a:p>
          <a:pPr algn="ctr"/>
          <a:endParaRPr lang="en-ZA"/>
        </a:p>
      </dgm:t>
    </dgm:pt>
    <dgm:pt modelId="{732666AE-ABD2-49DF-B0FC-A9A4384E9E67}" type="sibTrans" cxnId="{B9E79CA3-E8D6-447A-B8A9-59753B28A5D0}">
      <dgm:prSet/>
      <dgm:spPr/>
      <dgm:t>
        <a:bodyPr/>
        <a:lstStyle/>
        <a:p>
          <a:pPr algn="ctr"/>
          <a:endParaRPr lang="en-ZA"/>
        </a:p>
      </dgm:t>
    </dgm:pt>
    <dgm:pt modelId="{C485674B-2969-4C8E-BE85-E4537DCF27CC}">
      <dgm:prSet phldrT="[Text]"/>
      <dgm:spPr/>
      <dgm:t>
        <a:bodyPr/>
        <a:lstStyle/>
        <a:p>
          <a:pPr algn="ctr"/>
          <a:r>
            <a:rPr lang="en-ZA" dirty="0"/>
            <a:t>Clarify meaning</a:t>
          </a:r>
        </a:p>
      </dgm:t>
    </dgm:pt>
    <dgm:pt modelId="{19D05AB2-BB54-499A-A640-336F5E150FA9}" type="parTrans" cxnId="{14FD8725-EE3E-4F42-8D7B-821CF0C69DC0}">
      <dgm:prSet/>
      <dgm:spPr/>
      <dgm:t>
        <a:bodyPr/>
        <a:lstStyle/>
        <a:p>
          <a:pPr algn="ctr"/>
          <a:endParaRPr lang="en-ZA"/>
        </a:p>
      </dgm:t>
    </dgm:pt>
    <dgm:pt modelId="{C95F1A8B-9226-4586-9E4A-5259C7DE2BA2}" type="sibTrans" cxnId="{14FD8725-EE3E-4F42-8D7B-821CF0C69DC0}">
      <dgm:prSet/>
      <dgm:spPr/>
      <dgm:t>
        <a:bodyPr/>
        <a:lstStyle/>
        <a:p>
          <a:pPr algn="ctr"/>
          <a:endParaRPr lang="en-ZA"/>
        </a:p>
      </dgm:t>
    </dgm:pt>
    <dgm:pt modelId="{20555C7A-9F0C-441E-9312-9C7E6ECBB4B6}">
      <dgm:prSet phldrT="[Text]"/>
      <dgm:spPr/>
      <dgm:t>
        <a:bodyPr/>
        <a:lstStyle/>
        <a:p>
          <a:pPr algn="ctr"/>
          <a:r>
            <a:rPr lang="en-ZA"/>
            <a:t>Maintain interaction</a:t>
          </a:r>
        </a:p>
      </dgm:t>
    </dgm:pt>
    <dgm:pt modelId="{85D5DEAC-6252-4944-9785-FCF078602B4C}" type="parTrans" cxnId="{36323C80-F44D-4E6F-8D18-FCF36AD642EE}">
      <dgm:prSet/>
      <dgm:spPr/>
      <dgm:t>
        <a:bodyPr/>
        <a:lstStyle/>
        <a:p>
          <a:pPr algn="ctr"/>
          <a:endParaRPr lang="en-ZA"/>
        </a:p>
      </dgm:t>
    </dgm:pt>
    <dgm:pt modelId="{713E21DF-4BF4-4D15-BA03-83E50BEFB738}" type="sibTrans" cxnId="{36323C80-F44D-4E6F-8D18-FCF36AD642EE}">
      <dgm:prSet/>
      <dgm:spPr/>
      <dgm:t>
        <a:bodyPr/>
        <a:lstStyle/>
        <a:p>
          <a:pPr algn="ctr"/>
          <a:endParaRPr lang="en-ZA"/>
        </a:p>
      </dgm:t>
    </dgm:pt>
    <dgm:pt modelId="{E49B25E4-10BE-478D-90D2-BEC750993D12}" type="pres">
      <dgm:prSet presAssocID="{65EF05E7-781D-44B2-B2F2-4A6E6C4F8FD2}" presName="cycle" presStyleCnt="0">
        <dgm:presLayoutVars>
          <dgm:chMax val="1"/>
          <dgm:dir/>
          <dgm:animLvl val="ctr"/>
          <dgm:resizeHandles val="exact"/>
        </dgm:presLayoutVars>
      </dgm:prSet>
      <dgm:spPr/>
    </dgm:pt>
    <dgm:pt modelId="{D3919F61-4238-4C94-8393-782199217025}" type="pres">
      <dgm:prSet presAssocID="{7176E160-C969-4A46-8751-CF9B2CC52D0E}" presName="centerShape" presStyleLbl="node0" presStyleIdx="0" presStyleCnt="1" custScaleX="118295" custScaleY="105434" custLinFactNeighborX="358" custLinFactNeighborY="8571"/>
      <dgm:spPr>
        <a:prstGeom prst="roundRect">
          <a:avLst/>
        </a:prstGeom>
      </dgm:spPr>
    </dgm:pt>
    <dgm:pt modelId="{ABE6FC96-72BA-4FF6-BEE8-F9B03DF47D63}" type="pres">
      <dgm:prSet presAssocID="{2F7C8373-3803-4B61-AE09-0459EBEE2FCE}" presName="parTrans" presStyleLbl="bgSibTrans2D1" presStyleIdx="0" presStyleCnt="3"/>
      <dgm:spPr/>
    </dgm:pt>
    <dgm:pt modelId="{8F6E6382-F86A-4FAF-8AE0-7A1B30ECB994}" type="pres">
      <dgm:prSet presAssocID="{A9742BE9-854C-400A-AAC0-E24A2A6D0937}" presName="node" presStyleLbl="node1" presStyleIdx="0" presStyleCnt="3">
        <dgm:presLayoutVars>
          <dgm:bulletEnabled val="1"/>
        </dgm:presLayoutVars>
      </dgm:prSet>
      <dgm:spPr/>
    </dgm:pt>
    <dgm:pt modelId="{414E876F-5565-4393-9780-5ECA86248166}" type="pres">
      <dgm:prSet presAssocID="{19D05AB2-BB54-499A-A640-336F5E150FA9}" presName="parTrans" presStyleLbl="bgSibTrans2D1" presStyleIdx="1" presStyleCnt="3"/>
      <dgm:spPr/>
    </dgm:pt>
    <dgm:pt modelId="{7C8E1AB6-69C0-496A-806D-9744BFAFCF54}" type="pres">
      <dgm:prSet presAssocID="{C485674B-2969-4C8E-BE85-E4537DCF27CC}" presName="node" presStyleLbl="node1" presStyleIdx="1" presStyleCnt="3">
        <dgm:presLayoutVars>
          <dgm:bulletEnabled val="1"/>
        </dgm:presLayoutVars>
      </dgm:prSet>
      <dgm:spPr/>
    </dgm:pt>
    <dgm:pt modelId="{74F607A8-3C97-4FC4-BC24-663EAECAE910}" type="pres">
      <dgm:prSet presAssocID="{85D5DEAC-6252-4944-9785-FCF078602B4C}" presName="parTrans" presStyleLbl="bgSibTrans2D1" presStyleIdx="2" presStyleCnt="3"/>
      <dgm:spPr/>
    </dgm:pt>
    <dgm:pt modelId="{99E212EA-3B46-477C-82AD-1223A8E666E5}" type="pres">
      <dgm:prSet presAssocID="{20555C7A-9F0C-441E-9312-9C7E6ECBB4B6}" presName="node" presStyleLbl="node1" presStyleIdx="2" presStyleCnt="3">
        <dgm:presLayoutVars>
          <dgm:bulletEnabled val="1"/>
        </dgm:presLayoutVars>
      </dgm:prSet>
      <dgm:spPr/>
    </dgm:pt>
  </dgm:ptLst>
  <dgm:cxnLst>
    <dgm:cxn modelId="{6D21390D-158B-45F1-8211-48EB67F2BE5A}" type="presOf" srcId="{C485674B-2969-4C8E-BE85-E4537DCF27CC}" destId="{7C8E1AB6-69C0-496A-806D-9744BFAFCF54}" srcOrd="0" destOrd="0" presId="urn:microsoft.com/office/officeart/2005/8/layout/radial4"/>
    <dgm:cxn modelId="{76BD7B21-6896-4004-9003-E87EAD12C4E4}" type="presOf" srcId="{19D05AB2-BB54-499A-A640-336F5E150FA9}" destId="{414E876F-5565-4393-9780-5ECA86248166}" srcOrd="0" destOrd="0" presId="urn:microsoft.com/office/officeart/2005/8/layout/radial4"/>
    <dgm:cxn modelId="{14FD8725-EE3E-4F42-8D7B-821CF0C69DC0}" srcId="{7176E160-C969-4A46-8751-CF9B2CC52D0E}" destId="{C485674B-2969-4C8E-BE85-E4537DCF27CC}" srcOrd="1" destOrd="0" parTransId="{19D05AB2-BB54-499A-A640-336F5E150FA9}" sibTransId="{C95F1A8B-9226-4586-9E4A-5259C7DE2BA2}"/>
    <dgm:cxn modelId="{DC0BF945-6491-4A63-B5AD-685D36514E99}" type="presOf" srcId="{65EF05E7-781D-44B2-B2F2-4A6E6C4F8FD2}" destId="{E49B25E4-10BE-478D-90D2-BEC750993D12}" srcOrd="0" destOrd="0" presId="urn:microsoft.com/office/officeart/2005/8/layout/radial4"/>
    <dgm:cxn modelId="{3A8EBD6F-739C-43C2-A3BF-9D2DD1DC44C4}" type="presOf" srcId="{20555C7A-9F0C-441E-9312-9C7E6ECBB4B6}" destId="{99E212EA-3B46-477C-82AD-1223A8E666E5}" srcOrd="0" destOrd="0" presId="urn:microsoft.com/office/officeart/2005/8/layout/radial4"/>
    <dgm:cxn modelId="{36323C80-F44D-4E6F-8D18-FCF36AD642EE}" srcId="{7176E160-C969-4A46-8751-CF9B2CC52D0E}" destId="{20555C7A-9F0C-441E-9312-9C7E6ECBB4B6}" srcOrd="2" destOrd="0" parTransId="{85D5DEAC-6252-4944-9785-FCF078602B4C}" sibTransId="{713E21DF-4BF4-4D15-BA03-83E50BEFB738}"/>
    <dgm:cxn modelId="{B9E79CA3-E8D6-447A-B8A9-59753B28A5D0}" srcId="{7176E160-C969-4A46-8751-CF9B2CC52D0E}" destId="{A9742BE9-854C-400A-AAC0-E24A2A6D0937}" srcOrd="0" destOrd="0" parTransId="{2F7C8373-3803-4B61-AE09-0459EBEE2FCE}" sibTransId="{732666AE-ABD2-49DF-B0FC-A9A4384E9E67}"/>
    <dgm:cxn modelId="{81A884B0-9485-4A06-9B63-9203A1A752B2}" srcId="{65EF05E7-781D-44B2-B2F2-4A6E6C4F8FD2}" destId="{7176E160-C969-4A46-8751-CF9B2CC52D0E}" srcOrd="0" destOrd="0" parTransId="{8DA7F93D-22CD-4A08-B967-9137FDB15270}" sibTransId="{A24B93F0-2EB4-46B6-B203-75F174958934}"/>
    <dgm:cxn modelId="{56AA92BD-D7A9-4E0E-A3BA-3A12CADD3BB0}" type="presOf" srcId="{2F7C8373-3803-4B61-AE09-0459EBEE2FCE}" destId="{ABE6FC96-72BA-4FF6-BEE8-F9B03DF47D63}" srcOrd="0" destOrd="0" presId="urn:microsoft.com/office/officeart/2005/8/layout/radial4"/>
    <dgm:cxn modelId="{85E7E2C9-A469-49DC-98EA-7E71F51F9BA4}" type="presOf" srcId="{7176E160-C969-4A46-8751-CF9B2CC52D0E}" destId="{D3919F61-4238-4C94-8393-782199217025}" srcOrd="0" destOrd="0" presId="urn:microsoft.com/office/officeart/2005/8/layout/radial4"/>
    <dgm:cxn modelId="{4AFFEED1-D56A-4BE8-97E2-601DA1FD10D3}" type="presOf" srcId="{A9742BE9-854C-400A-AAC0-E24A2A6D0937}" destId="{8F6E6382-F86A-4FAF-8AE0-7A1B30ECB994}" srcOrd="0" destOrd="0" presId="urn:microsoft.com/office/officeart/2005/8/layout/radial4"/>
    <dgm:cxn modelId="{51F3E8D3-4F80-4582-93A6-304A25CCDBA4}" type="presOf" srcId="{85D5DEAC-6252-4944-9785-FCF078602B4C}" destId="{74F607A8-3C97-4FC4-BC24-663EAECAE910}" srcOrd="0" destOrd="0" presId="urn:microsoft.com/office/officeart/2005/8/layout/radial4"/>
    <dgm:cxn modelId="{A4B23AD5-EF25-4032-B5A0-305D67037236}" type="presParOf" srcId="{E49B25E4-10BE-478D-90D2-BEC750993D12}" destId="{D3919F61-4238-4C94-8393-782199217025}" srcOrd="0" destOrd="0" presId="urn:microsoft.com/office/officeart/2005/8/layout/radial4"/>
    <dgm:cxn modelId="{8071B9AD-2B0B-4298-B595-5790F52B3A23}" type="presParOf" srcId="{E49B25E4-10BE-478D-90D2-BEC750993D12}" destId="{ABE6FC96-72BA-4FF6-BEE8-F9B03DF47D63}" srcOrd="1" destOrd="0" presId="urn:microsoft.com/office/officeart/2005/8/layout/radial4"/>
    <dgm:cxn modelId="{60F89523-A4B6-45F4-9573-39CE986EB257}" type="presParOf" srcId="{E49B25E4-10BE-478D-90D2-BEC750993D12}" destId="{8F6E6382-F86A-4FAF-8AE0-7A1B30ECB994}" srcOrd="2" destOrd="0" presId="urn:microsoft.com/office/officeart/2005/8/layout/radial4"/>
    <dgm:cxn modelId="{319B5883-D29A-4DED-99D5-B3E245BB6C61}" type="presParOf" srcId="{E49B25E4-10BE-478D-90D2-BEC750993D12}" destId="{414E876F-5565-4393-9780-5ECA86248166}" srcOrd="3" destOrd="0" presId="urn:microsoft.com/office/officeart/2005/8/layout/radial4"/>
    <dgm:cxn modelId="{BFC33962-0350-4B52-9D30-398A6CE42BEA}" type="presParOf" srcId="{E49B25E4-10BE-478D-90D2-BEC750993D12}" destId="{7C8E1AB6-69C0-496A-806D-9744BFAFCF54}" srcOrd="4" destOrd="0" presId="urn:microsoft.com/office/officeart/2005/8/layout/radial4"/>
    <dgm:cxn modelId="{08EA0253-4FC9-4B4E-834B-D1732DD86F5A}" type="presParOf" srcId="{E49B25E4-10BE-478D-90D2-BEC750993D12}" destId="{74F607A8-3C97-4FC4-BC24-663EAECAE910}" srcOrd="5" destOrd="0" presId="urn:microsoft.com/office/officeart/2005/8/layout/radial4"/>
    <dgm:cxn modelId="{6884C106-15B7-4D0D-8507-0676DC2DC36A}" type="presParOf" srcId="{E49B25E4-10BE-478D-90D2-BEC750993D12}" destId="{99E212EA-3B46-477C-82AD-1223A8E666E5}"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C03FD074-A3E4-4109-B98E-97216436FDCB}" type="doc">
      <dgm:prSet loTypeId="urn:microsoft.com/office/officeart/2005/8/layout/hierarchy2" loCatId="hierarchy" qsTypeId="urn:microsoft.com/office/officeart/2005/8/quickstyle/3d1" qsCatId="3D" csTypeId="urn:microsoft.com/office/officeart/2005/8/colors/colorful1" csCatId="colorful" phldr="1"/>
      <dgm:spPr/>
      <dgm:t>
        <a:bodyPr/>
        <a:lstStyle/>
        <a:p>
          <a:endParaRPr lang="en-ZA"/>
        </a:p>
      </dgm:t>
    </dgm:pt>
    <dgm:pt modelId="{B5F06DDF-2599-41F9-B66D-040892923AE2}">
      <dgm:prSet phldrT="[Text]"/>
      <dgm:spPr/>
      <dgm:t>
        <a:bodyPr/>
        <a:lstStyle/>
        <a:p>
          <a:r>
            <a:rPr lang="en-ZA">
              <a:solidFill>
                <a:schemeClr val="bg1"/>
              </a:solidFill>
            </a:rPr>
            <a:t>Voice</a:t>
          </a:r>
        </a:p>
      </dgm:t>
    </dgm:pt>
    <dgm:pt modelId="{9E4B03BD-AFDD-4BFF-AA85-CF4DB2ACA3C0}" type="parTrans" cxnId="{487A834C-4527-4E21-A265-8EE536F11DDC}">
      <dgm:prSet/>
      <dgm:spPr/>
      <dgm:t>
        <a:bodyPr/>
        <a:lstStyle/>
        <a:p>
          <a:endParaRPr lang="en-ZA"/>
        </a:p>
      </dgm:t>
    </dgm:pt>
    <dgm:pt modelId="{948131A8-426C-446E-8556-E01EB351975A}" type="sibTrans" cxnId="{487A834C-4527-4E21-A265-8EE536F11DDC}">
      <dgm:prSet/>
      <dgm:spPr/>
      <dgm:t>
        <a:bodyPr/>
        <a:lstStyle/>
        <a:p>
          <a:endParaRPr lang="en-ZA"/>
        </a:p>
      </dgm:t>
    </dgm:pt>
    <dgm:pt modelId="{49106D14-090C-45C7-B1E0-410D15AEBD87}">
      <dgm:prSet phldrT="[Text]"/>
      <dgm:spPr/>
      <dgm:t>
        <a:bodyPr/>
        <a:lstStyle/>
        <a:p>
          <a:r>
            <a:rPr lang="en-ZA">
              <a:solidFill>
                <a:schemeClr val="bg1"/>
              </a:solidFill>
            </a:rPr>
            <a:t>Pitch</a:t>
          </a:r>
        </a:p>
      </dgm:t>
    </dgm:pt>
    <dgm:pt modelId="{D8148DFE-B5CA-4F1A-AA75-7FE48F350AF1}" type="parTrans" cxnId="{16A01E5D-D5F6-44CB-8D05-4869F705430A}">
      <dgm:prSet/>
      <dgm:spPr/>
      <dgm:t>
        <a:bodyPr/>
        <a:lstStyle/>
        <a:p>
          <a:endParaRPr lang="en-ZA"/>
        </a:p>
      </dgm:t>
    </dgm:pt>
    <dgm:pt modelId="{70303037-D1EB-4502-B707-B03CEA1C50B9}" type="sibTrans" cxnId="{16A01E5D-D5F6-44CB-8D05-4869F705430A}">
      <dgm:prSet/>
      <dgm:spPr/>
      <dgm:t>
        <a:bodyPr/>
        <a:lstStyle/>
        <a:p>
          <a:endParaRPr lang="en-ZA"/>
        </a:p>
      </dgm:t>
    </dgm:pt>
    <dgm:pt modelId="{51CB862F-5D68-4F9A-991B-3D175CD9A4F8}">
      <dgm:prSet phldrT="[Text]"/>
      <dgm:spPr>
        <a:solidFill>
          <a:srgbClr val="FFC000"/>
        </a:solidFill>
      </dgm:spPr>
      <dgm:t>
        <a:bodyPr/>
        <a:lstStyle/>
        <a:p>
          <a:r>
            <a:rPr lang="en-ZA" b="0">
              <a:solidFill>
                <a:schemeClr val="bg1"/>
              </a:solidFill>
            </a:rPr>
            <a:t>Quality</a:t>
          </a:r>
        </a:p>
      </dgm:t>
    </dgm:pt>
    <dgm:pt modelId="{68B5E221-A779-4FFC-A1C9-8D958518DB11}" type="parTrans" cxnId="{C54BEC31-494F-4D97-B406-C21F054B5BEB}">
      <dgm:prSet/>
      <dgm:spPr/>
      <dgm:t>
        <a:bodyPr/>
        <a:lstStyle/>
        <a:p>
          <a:endParaRPr lang="en-ZA"/>
        </a:p>
      </dgm:t>
    </dgm:pt>
    <dgm:pt modelId="{B1CC8142-67A1-43D4-B0FD-2B7735A62ADE}" type="sibTrans" cxnId="{C54BEC31-494F-4D97-B406-C21F054B5BEB}">
      <dgm:prSet/>
      <dgm:spPr/>
      <dgm:t>
        <a:bodyPr/>
        <a:lstStyle/>
        <a:p>
          <a:endParaRPr lang="en-ZA"/>
        </a:p>
      </dgm:t>
    </dgm:pt>
    <dgm:pt modelId="{04EBBD1D-A2DB-461F-9597-031067C67D56}">
      <dgm:prSet/>
      <dgm:spPr>
        <a:solidFill>
          <a:srgbClr val="92D050"/>
        </a:solidFill>
      </dgm:spPr>
      <dgm:t>
        <a:bodyPr/>
        <a:lstStyle/>
        <a:p>
          <a:r>
            <a:rPr lang="en-ZA">
              <a:solidFill>
                <a:schemeClr val="bg1"/>
              </a:solidFill>
            </a:rPr>
            <a:t>Volume</a:t>
          </a:r>
        </a:p>
      </dgm:t>
    </dgm:pt>
    <dgm:pt modelId="{FE47EB1D-B76B-4DAD-A80E-3693F569A16F}" type="parTrans" cxnId="{256772BF-6D8F-490C-8EC6-41397FECB93E}">
      <dgm:prSet/>
      <dgm:spPr/>
      <dgm:t>
        <a:bodyPr/>
        <a:lstStyle/>
        <a:p>
          <a:endParaRPr lang="en-ZA"/>
        </a:p>
      </dgm:t>
    </dgm:pt>
    <dgm:pt modelId="{7A10B5BF-B5F7-4166-B774-05A28E7678E8}" type="sibTrans" cxnId="{256772BF-6D8F-490C-8EC6-41397FECB93E}">
      <dgm:prSet/>
      <dgm:spPr/>
      <dgm:t>
        <a:bodyPr/>
        <a:lstStyle/>
        <a:p>
          <a:endParaRPr lang="en-ZA"/>
        </a:p>
      </dgm:t>
    </dgm:pt>
    <dgm:pt modelId="{0A366D8F-649A-4A81-A1BF-9BB64616EF20}" type="pres">
      <dgm:prSet presAssocID="{C03FD074-A3E4-4109-B98E-97216436FDCB}" presName="diagram" presStyleCnt="0">
        <dgm:presLayoutVars>
          <dgm:chPref val="1"/>
          <dgm:dir/>
          <dgm:animOne val="branch"/>
          <dgm:animLvl val="lvl"/>
          <dgm:resizeHandles val="exact"/>
        </dgm:presLayoutVars>
      </dgm:prSet>
      <dgm:spPr/>
    </dgm:pt>
    <dgm:pt modelId="{B7F9A98A-4380-41D3-8E2B-6762DF1AF5D6}" type="pres">
      <dgm:prSet presAssocID="{B5F06DDF-2599-41F9-B66D-040892923AE2}" presName="root1" presStyleCnt="0"/>
      <dgm:spPr/>
    </dgm:pt>
    <dgm:pt modelId="{129AA9EA-6C64-42BC-9F5F-15EBE0DC68B5}" type="pres">
      <dgm:prSet presAssocID="{B5F06DDF-2599-41F9-B66D-040892923AE2}" presName="LevelOneTextNode" presStyleLbl="node0" presStyleIdx="0" presStyleCnt="1">
        <dgm:presLayoutVars>
          <dgm:chPref val="3"/>
        </dgm:presLayoutVars>
      </dgm:prSet>
      <dgm:spPr/>
    </dgm:pt>
    <dgm:pt modelId="{C42CC4D5-6879-442F-8487-373F8AC4F889}" type="pres">
      <dgm:prSet presAssocID="{B5F06DDF-2599-41F9-B66D-040892923AE2}" presName="level2hierChild" presStyleCnt="0"/>
      <dgm:spPr/>
    </dgm:pt>
    <dgm:pt modelId="{D6F6722A-42B3-4874-AB5D-45B3B112C603}" type="pres">
      <dgm:prSet presAssocID="{D8148DFE-B5CA-4F1A-AA75-7FE48F350AF1}" presName="conn2-1" presStyleLbl="parChTrans1D2" presStyleIdx="0" presStyleCnt="3"/>
      <dgm:spPr/>
    </dgm:pt>
    <dgm:pt modelId="{79F1E570-3790-4B4E-9F7F-A9A5C4FA5746}" type="pres">
      <dgm:prSet presAssocID="{D8148DFE-B5CA-4F1A-AA75-7FE48F350AF1}" presName="connTx" presStyleLbl="parChTrans1D2" presStyleIdx="0" presStyleCnt="3"/>
      <dgm:spPr/>
    </dgm:pt>
    <dgm:pt modelId="{25E2D91F-E364-46FF-846C-B838DF5542AB}" type="pres">
      <dgm:prSet presAssocID="{49106D14-090C-45C7-B1E0-410D15AEBD87}" presName="root2" presStyleCnt="0"/>
      <dgm:spPr/>
    </dgm:pt>
    <dgm:pt modelId="{6A7287A0-BF8E-4EA4-8461-F26FCCB5C427}" type="pres">
      <dgm:prSet presAssocID="{49106D14-090C-45C7-B1E0-410D15AEBD87}" presName="LevelTwoTextNode" presStyleLbl="node2" presStyleIdx="0" presStyleCnt="3">
        <dgm:presLayoutVars>
          <dgm:chPref val="3"/>
        </dgm:presLayoutVars>
      </dgm:prSet>
      <dgm:spPr/>
    </dgm:pt>
    <dgm:pt modelId="{13E52014-7F26-44C0-B4B0-9F68CE073C66}" type="pres">
      <dgm:prSet presAssocID="{49106D14-090C-45C7-B1E0-410D15AEBD87}" presName="level3hierChild" presStyleCnt="0"/>
      <dgm:spPr/>
    </dgm:pt>
    <dgm:pt modelId="{AB9B84B6-7A03-4EB1-A04E-2FC62B9FE57B}" type="pres">
      <dgm:prSet presAssocID="{FE47EB1D-B76B-4DAD-A80E-3693F569A16F}" presName="conn2-1" presStyleLbl="parChTrans1D2" presStyleIdx="1" presStyleCnt="3"/>
      <dgm:spPr/>
    </dgm:pt>
    <dgm:pt modelId="{8703C2BF-4D1D-424F-B735-DD104DDDA87B}" type="pres">
      <dgm:prSet presAssocID="{FE47EB1D-B76B-4DAD-A80E-3693F569A16F}" presName="connTx" presStyleLbl="parChTrans1D2" presStyleIdx="1" presStyleCnt="3"/>
      <dgm:spPr/>
    </dgm:pt>
    <dgm:pt modelId="{89B8795B-C522-4295-A587-195E2DDE0130}" type="pres">
      <dgm:prSet presAssocID="{04EBBD1D-A2DB-461F-9597-031067C67D56}" presName="root2" presStyleCnt="0"/>
      <dgm:spPr/>
    </dgm:pt>
    <dgm:pt modelId="{60C72911-CE92-4FBB-9DC6-5340F584372A}" type="pres">
      <dgm:prSet presAssocID="{04EBBD1D-A2DB-461F-9597-031067C67D56}" presName="LevelTwoTextNode" presStyleLbl="node2" presStyleIdx="1" presStyleCnt="3">
        <dgm:presLayoutVars>
          <dgm:chPref val="3"/>
        </dgm:presLayoutVars>
      </dgm:prSet>
      <dgm:spPr/>
    </dgm:pt>
    <dgm:pt modelId="{C4952A91-2BCF-4F05-85B8-42AA643B9DE1}" type="pres">
      <dgm:prSet presAssocID="{04EBBD1D-A2DB-461F-9597-031067C67D56}" presName="level3hierChild" presStyleCnt="0"/>
      <dgm:spPr/>
    </dgm:pt>
    <dgm:pt modelId="{B12BCE11-64EB-4C34-B27B-F8EA2CB2EF04}" type="pres">
      <dgm:prSet presAssocID="{68B5E221-A779-4FFC-A1C9-8D958518DB11}" presName="conn2-1" presStyleLbl="parChTrans1D2" presStyleIdx="2" presStyleCnt="3"/>
      <dgm:spPr/>
    </dgm:pt>
    <dgm:pt modelId="{286F4B5C-D34C-4790-91E4-D9593E18C19B}" type="pres">
      <dgm:prSet presAssocID="{68B5E221-A779-4FFC-A1C9-8D958518DB11}" presName="connTx" presStyleLbl="parChTrans1D2" presStyleIdx="2" presStyleCnt="3"/>
      <dgm:spPr/>
    </dgm:pt>
    <dgm:pt modelId="{31F40EC0-F19B-4390-8717-0C4E7BA5A6A4}" type="pres">
      <dgm:prSet presAssocID="{51CB862F-5D68-4F9A-991B-3D175CD9A4F8}" presName="root2" presStyleCnt="0"/>
      <dgm:spPr/>
    </dgm:pt>
    <dgm:pt modelId="{37A118C7-31CA-4615-9A79-40629BCE6BC7}" type="pres">
      <dgm:prSet presAssocID="{51CB862F-5D68-4F9A-991B-3D175CD9A4F8}" presName="LevelTwoTextNode" presStyleLbl="node2" presStyleIdx="2" presStyleCnt="3">
        <dgm:presLayoutVars>
          <dgm:chPref val="3"/>
        </dgm:presLayoutVars>
      </dgm:prSet>
      <dgm:spPr/>
    </dgm:pt>
    <dgm:pt modelId="{B48B7CA2-EF4E-42AE-8AFA-B33297318AA1}" type="pres">
      <dgm:prSet presAssocID="{51CB862F-5D68-4F9A-991B-3D175CD9A4F8}" presName="level3hierChild" presStyleCnt="0"/>
      <dgm:spPr/>
    </dgm:pt>
  </dgm:ptLst>
  <dgm:cxnLst>
    <dgm:cxn modelId="{2C2C2914-68E4-4478-B2FA-FD780FCEC3E2}" type="presOf" srcId="{68B5E221-A779-4FFC-A1C9-8D958518DB11}" destId="{286F4B5C-D34C-4790-91E4-D9593E18C19B}" srcOrd="1" destOrd="0" presId="urn:microsoft.com/office/officeart/2005/8/layout/hierarchy2"/>
    <dgm:cxn modelId="{FD7E711B-5DAC-4C3D-9FC5-7BECADF70E7A}" type="presOf" srcId="{FE47EB1D-B76B-4DAD-A80E-3693F569A16F}" destId="{AB9B84B6-7A03-4EB1-A04E-2FC62B9FE57B}" srcOrd="0" destOrd="0" presId="urn:microsoft.com/office/officeart/2005/8/layout/hierarchy2"/>
    <dgm:cxn modelId="{C54BEC31-494F-4D97-B406-C21F054B5BEB}" srcId="{B5F06DDF-2599-41F9-B66D-040892923AE2}" destId="{51CB862F-5D68-4F9A-991B-3D175CD9A4F8}" srcOrd="2" destOrd="0" parTransId="{68B5E221-A779-4FFC-A1C9-8D958518DB11}" sibTransId="{B1CC8142-67A1-43D4-B0FD-2B7735A62ADE}"/>
    <dgm:cxn modelId="{16A01E5D-D5F6-44CB-8D05-4869F705430A}" srcId="{B5F06DDF-2599-41F9-B66D-040892923AE2}" destId="{49106D14-090C-45C7-B1E0-410D15AEBD87}" srcOrd="0" destOrd="0" parTransId="{D8148DFE-B5CA-4F1A-AA75-7FE48F350AF1}" sibTransId="{70303037-D1EB-4502-B707-B03CEA1C50B9}"/>
    <dgm:cxn modelId="{2CF00E44-208E-4823-9367-B60E8BD6033A}" type="presOf" srcId="{D8148DFE-B5CA-4F1A-AA75-7FE48F350AF1}" destId="{79F1E570-3790-4B4E-9F7F-A9A5C4FA5746}" srcOrd="1" destOrd="0" presId="urn:microsoft.com/office/officeart/2005/8/layout/hierarchy2"/>
    <dgm:cxn modelId="{487A834C-4527-4E21-A265-8EE536F11DDC}" srcId="{C03FD074-A3E4-4109-B98E-97216436FDCB}" destId="{B5F06DDF-2599-41F9-B66D-040892923AE2}" srcOrd="0" destOrd="0" parTransId="{9E4B03BD-AFDD-4BFF-AA85-CF4DB2ACA3C0}" sibTransId="{948131A8-426C-446E-8556-E01EB351975A}"/>
    <dgm:cxn modelId="{4D37944D-2BFB-4FC1-BFD5-BBFF6BEABABD}" type="presOf" srcId="{04EBBD1D-A2DB-461F-9597-031067C67D56}" destId="{60C72911-CE92-4FBB-9DC6-5340F584372A}" srcOrd="0" destOrd="0" presId="urn:microsoft.com/office/officeart/2005/8/layout/hierarchy2"/>
    <dgm:cxn modelId="{55F9BD4E-F180-4A6B-B2D6-C67506FFEDD6}" type="presOf" srcId="{FE47EB1D-B76B-4DAD-A80E-3693F569A16F}" destId="{8703C2BF-4D1D-424F-B735-DD104DDDA87B}" srcOrd="1" destOrd="0" presId="urn:microsoft.com/office/officeart/2005/8/layout/hierarchy2"/>
    <dgm:cxn modelId="{0274CF4E-9519-481C-A9F1-09650ADCA86F}" type="presOf" srcId="{51CB862F-5D68-4F9A-991B-3D175CD9A4F8}" destId="{37A118C7-31CA-4615-9A79-40629BCE6BC7}" srcOrd="0" destOrd="0" presId="urn:microsoft.com/office/officeart/2005/8/layout/hierarchy2"/>
    <dgm:cxn modelId="{5E5E8370-7C6D-4395-BE1D-A1FAEC8FF939}" type="presOf" srcId="{68B5E221-A779-4FFC-A1C9-8D958518DB11}" destId="{B12BCE11-64EB-4C34-B27B-F8EA2CB2EF04}" srcOrd="0" destOrd="0" presId="urn:microsoft.com/office/officeart/2005/8/layout/hierarchy2"/>
    <dgm:cxn modelId="{394D0D74-3FC7-4A6D-8BF4-6782B666CF79}" type="presOf" srcId="{D8148DFE-B5CA-4F1A-AA75-7FE48F350AF1}" destId="{D6F6722A-42B3-4874-AB5D-45B3B112C603}" srcOrd="0" destOrd="0" presId="urn:microsoft.com/office/officeart/2005/8/layout/hierarchy2"/>
    <dgm:cxn modelId="{7226CB59-EBCD-47D2-B334-593F3AFD252C}" type="presOf" srcId="{B5F06DDF-2599-41F9-B66D-040892923AE2}" destId="{129AA9EA-6C64-42BC-9F5F-15EBE0DC68B5}" srcOrd="0" destOrd="0" presId="urn:microsoft.com/office/officeart/2005/8/layout/hierarchy2"/>
    <dgm:cxn modelId="{6FD8697B-367F-4B05-8FD5-A2D02705AF1B}" type="presOf" srcId="{49106D14-090C-45C7-B1E0-410D15AEBD87}" destId="{6A7287A0-BF8E-4EA4-8461-F26FCCB5C427}" srcOrd="0" destOrd="0" presId="urn:microsoft.com/office/officeart/2005/8/layout/hierarchy2"/>
    <dgm:cxn modelId="{CE33F7AB-EBCB-438B-A766-F1C7389D4101}" type="presOf" srcId="{C03FD074-A3E4-4109-B98E-97216436FDCB}" destId="{0A366D8F-649A-4A81-A1BF-9BB64616EF20}" srcOrd="0" destOrd="0" presId="urn:microsoft.com/office/officeart/2005/8/layout/hierarchy2"/>
    <dgm:cxn modelId="{256772BF-6D8F-490C-8EC6-41397FECB93E}" srcId="{B5F06DDF-2599-41F9-B66D-040892923AE2}" destId="{04EBBD1D-A2DB-461F-9597-031067C67D56}" srcOrd="1" destOrd="0" parTransId="{FE47EB1D-B76B-4DAD-A80E-3693F569A16F}" sibTransId="{7A10B5BF-B5F7-4166-B774-05A28E7678E8}"/>
    <dgm:cxn modelId="{239A3259-37CF-4E4A-B6C1-B66718D44A08}" type="presParOf" srcId="{0A366D8F-649A-4A81-A1BF-9BB64616EF20}" destId="{B7F9A98A-4380-41D3-8E2B-6762DF1AF5D6}" srcOrd="0" destOrd="0" presId="urn:microsoft.com/office/officeart/2005/8/layout/hierarchy2"/>
    <dgm:cxn modelId="{886E848F-4318-4166-9667-EF319D76AE47}" type="presParOf" srcId="{B7F9A98A-4380-41D3-8E2B-6762DF1AF5D6}" destId="{129AA9EA-6C64-42BC-9F5F-15EBE0DC68B5}" srcOrd="0" destOrd="0" presId="urn:microsoft.com/office/officeart/2005/8/layout/hierarchy2"/>
    <dgm:cxn modelId="{FCFC032B-99C3-4C3F-B3BF-C22208EACA9A}" type="presParOf" srcId="{B7F9A98A-4380-41D3-8E2B-6762DF1AF5D6}" destId="{C42CC4D5-6879-442F-8487-373F8AC4F889}" srcOrd="1" destOrd="0" presId="urn:microsoft.com/office/officeart/2005/8/layout/hierarchy2"/>
    <dgm:cxn modelId="{1F0AB043-2BF8-44A8-8F04-71260935C3B0}" type="presParOf" srcId="{C42CC4D5-6879-442F-8487-373F8AC4F889}" destId="{D6F6722A-42B3-4874-AB5D-45B3B112C603}" srcOrd="0" destOrd="0" presId="urn:microsoft.com/office/officeart/2005/8/layout/hierarchy2"/>
    <dgm:cxn modelId="{385C0E34-E79D-4974-A1D0-E59EDD02F4F7}" type="presParOf" srcId="{D6F6722A-42B3-4874-AB5D-45B3B112C603}" destId="{79F1E570-3790-4B4E-9F7F-A9A5C4FA5746}" srcOrd="0" destOrd="0" presId="urn:microsoft.com/office/officeart/2005/8/layout/hierarchy2"/>
    <dgm:cxn modelId="{4192E6F4-4E28-4BDA-AF60-C0C52DA2E973}" type="presParOf" srcId="{C42CC4D5-6879-442F-8487-373F8AC4F889}" destId="{25E2D91F-E364-46FF-846C-B838DF5542AB}" srcOrd="1" destOrd="0" presId="urn:microsoft.com/office/officeart/2005/8/layout/hierarchy2"/>
    <dgm:cxn modelId="{01EA71B0-D272-4625-8B3C-9800F5823235}" type="presParOf" srcId="{25E2D91F-E364-46FF-846C-B838DF5542AB}" destId="{6A7287A0-BF8E-4EA4-8461-F26FCCB5C427}" srcOrd="0" destOrd="0" presId="urn:microsoft.com/office/officeart/2005/8/layout/hierarchy2"/>
    <dgm:cxn modelId="{C62E1CB8-1891-4A1C-A3A8-2C514764B0C5}" type="presParOf" srcId="{25E2D91F-E364-46FF-846C-B838DF5542AB}" destId="{13E52014-7F26-44C0-B4B0-9F68CE073C66}" srcOrd="1" destOrd="0" presId="urn:microsoft.com/office/officeart/2005/8/layout/hierarchy2"/>
    <dgm:cxn modelId="{30650D36-BCB8-4E1A-8966-27AC04E9B31F}" type="presParOf" srcId="{C42CC4D5-6879-442F-8487-373F8AC4F889}" destId="{AB9B84B6-7A03-4EB1-A04E-2FC62B9FE57B}" srcOrd="2" destOrd="0" presId="urn:microsoft.com/office/officeart/2005/8/layout/hierarchy2"/>
    <dgm:cxn modelId="{65F26A5F-D0A0-48EE-BD39-9E934124CEB0}" type="presParOf" srcId="{AB9B84B6-7A03-4EB1-A04E-2FC62B9FE57B}" destId="{8703C2BF-4D1D-424F-B735-DD104DDDA87B}" srcOrd="0" destOrd="0" presId="urn:microsoft.com/office/officeart/2005/8/layout/hierarchy2"/>
    <dgm:cxn modelId="{F16408FB-7979-4BCD-ADC9-F27E6F5946C0}" type="presParOf" srcId="{C42CC4D5-6879-442F-8487-373F8AC4F889}" destId="{89B8795B-C522-4295-A587-195E2DDE0130}" srcOrd="3" destOrd="0" presId="urn:microsoft.com/office/officeart/2005/8/layout/hierarchy2"/>
    <dgm:cxn modelId="{43AF1C16-FD34-45BF-8A99-F6C02D0BD86B}" type="presParOf" srcId="{89B8795B-C522-4295-A587-195E2DDE0130}" destId="{60C72911-CE92-4FBB-9DC6-5340F584372A}" srcOrd="0" destOrd="0" presId="urn:microsoft.com/office/officeart/2005/8/layout/hierarchy2"/>
    <dgm:cxn modelId="{949D4EFD-91C5-4D25-A88E-D78BD00AE302}" type="presParOf" srcId="{89B8795B-C522-4295-A587-195E2DDE0130}" destId="{C4952A91-2BCF-4F05-85B8-42AA643B9DE1}" srcOrd="1" destOrd="0" presId="urn:microsoft.com/office/officeart/2005/8/layout/hierarchy2"/>
    <dgm:cxn modelId="{3C31D2A2-6279-4B6D-BB8A-3DC42AD2E9E0}" type="presParOf" srcId="{C42CC4D5-6879-442F-8487-373F8AC4F889}" destId="{B12BCE11-64EB-4C34-B27B-F8EA2CB2EF04}" srcOrd="4" destOrd="0" presId="urn:microsoft.com/office/officeart/2005/8/layout/hierarchy2"/>
    <dgm:cxn modelId="{D8A37959-8D05-43F1-A059-8A2C3F5A3DAD}" type="presParOf" srcId="{B12BCE11-64EB-4C34-B27B-F8EA2CB2EF04}" destId="{286F4B5C-D34C-4790-91E4-D9593E18C19B}" srcOrd="0" destOrd="0" presId="urn:microsoft.com/office/officeart/2005/8/layout/hierarchy2"/>
    <dgm:cxn modelId="{5902EE95-EBB6-44BF-870E-92D5A26F0A3E}" type="presParOf" srcId="{C42CC4D5-6879-442F-8487-373F8AC4F889}" destId="{31F40EC0-F19B-4390-8717-0C4E7BA5A6A4}" srcOrd="5" destOrd="0" presId="urn:microsoft.com/office/officeart/2005/8/layout/hierarchy2"/>
    <dgm:cxn modelId="{3C0C2B6B-E462-48B0-AFF1-1C3165F5DB37}" type="presParOf" srcId="{31F40EC0-F19B-4390-8717-0C4E7BA5A6A4}" destId="{37A118C7-31CA-4615-9A79-40629BCE6BC7}" srcOrd="0" destOrd="0" presId="urn:microsoft.com/office/officeart/2005/8/layout/hierarchy2"/>
    <dgm:cxn modelId="{00C54210-0658-4021-8BCF-849336DE1CF2}" type="presParOf" srcId="{31F40EC0-F19B-4390-8717-0C4E7BA5A6A4}" destId="{B48B7CA2-EF4E-42AE-8AFA-B33297318AA1}"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E1D0DB5-5079-43EA-BBA7-A09BA7913D26}" type="doc">
      <dgm:prSet loTypeId="urn:microsoft.com/office/officeart/2005/8/layout/radial4" loCatId="relationship" qsTypeId="urn:microsoft.com/office/officeart/2005/8/quickstyle/3d1" qsCatId="3D" csTypeId="urn:microsoft.com/office/officeart/2005/8/colors/colorful2" csCatId="colorful" phldr="1"/>
      <dgm:spPr/>
      <dgm:t>
        <a:bodyPr/>
        <a:lstStyle/>
        <a:p>
          <a:endParaRPr lang="en-ZA"/>
        </a:p>
      </dgm:t>
    </dgm:pt>
    <dgm:pt modelId="{AD6C7337-4901-473E-8E1C-59F0A8DBFE65}">
      <dgm:prSet phldrT="[Text]"/>
      <dgm:spPr/>
      <dgm:t>
        <a:bodyPr/>
        <a:lstStyle/>
        <a:p>
          <a:r>
            <a:rPr lang="en-ZA"/>
            <a:t>Be Patient </a:t>
          </a:r>
        </a:p>
      </dgm:t>
    </dgm:pt>
    <dgm:pt modelId="{D10471D1-26B1-43F8-A5CF-2EE450AA3397}" type="parTrans" cxnId="{60DD7476-32B2-42B8-8F2B-0523904DDBE2}">
      <dgm:prSet/>
      <dgm:spPr/>
      <dgm:t>
        <a:bodyPr/>
        <a:lstStyle/>
        <a:p>
          <a:pPr algn="ctr"/>
          <a:endParaRPr lang="en-ZA"/>
        </a:p>
      </dgm:t>
    </dgm:pt>
    <dgm:pt modelId="{43DC9471-F035-4115-B56A-FBA55F627A9A}" type="sibTrans" cxnId="{60DD7476-32B2-42B8-8F2B-0523904DDBE2}">
      <dgm:prSet/>
      <dgm:spPr/>
      <dgm:t>
        <a:bodyPr/>
        <a:lstStyle/>
        <a:p>
          <a:pPr algn="ctr"/>
          <a:endParaRPr lang="en-ZA"/>
        </a:p>
      </dgm:t>
    </dgm:pt>
    <dgm:pt modelId="{CB5C3DEA-15FA-4EAE-85F4-6D6340B6636C}">
      <dgm:prSet phldrT="[Text]"/>
      <dgm:spPr/>
      <dgm:t>
        <a:bodyPr/>
        <a:lstStyle/>
        <a:p>
          <a:pPr algn="ctr"/>
          <a:r>
            <a:rPr lang="en-ZA"/>
            <a:t>Don't get angry</a:t>
          </a:r>
        </a:p>
      </dgm:t>
    </dgm:pt>
    <dgm:pt modelId="{52F50F7F-258D-4F8A-AE28-3423B1FF2C3E}" type="parTrans" cxnId="{0CA95FC4-418E-4C59-9A95-07BFAEB80B1A}">
      <dgm:prSet/>
      <dgm:spPr/>
      <dgm:t>
        <a:bodyPr/>
        <a:lstStyle/>
        <a:p>
          <a:pPr algn="ctr"/>
          <a:endParaRPr lang="en-ZA"/>
        </a:p>
      </dgm:t>
    </dgm:pt>
    <dgm:pt modelId="{3EBD0441-1FAE-49E1-B4AF-A911B602539B}" type="sibTrans" cxnId="{0CA95FC4-418E-4C59-9A95-07BFAEB80B1A}">
      <dgm:prSet/>
      <dgm:spPr/>
      <dgm:t>
        <a:bodyPr/>
        <a:lstStyle/>
        <a:p>
          <a:pPr algn="ctr"/>
          <a:endParaRPr lang="en-ZA"/>
        </a:p>
      </dgm:t>
    </dgm:pt>
    <dgm:pt modelId="{457C43B5-659C-469F-9AB2-2D0BE9EA4EF6}">
      <dgm:prSet phldrT="[Text]"/>
      <dgm:spPr/>
      <dgm:t>
        <a:bodyPr/>
        <a:lstStyle/>
        <a:p>
          <a:pPr algn="ctr"/>
          <a:r>
            <a:rPr lang="en-ZA"/>
            <a:t>Avoid idioms</a:t>
          </a:r>
        </a:p>
      </dgm:t>
    </dgm:pt>
    <dgm:pt modelId="{C72A6E4D-A292-4DD4-AF8F-85FFC29EA3D7}" type="parTrans" cxnId="{B685839A-DEE1-46BD-9EB8-03B2472BF72D}">
      <dgm:prSet/>
      <dgm:spPr/>
      <dgm:t>
        <a:bodyPr/>
        <a:lstStyle/>
        <a:p>
          <a:pPr algn="ctr"/>
          <a:endParaRPr lang="en-ZA"/>
        </a:p>
      </dgm:t>
    </dgm:pt>
    <dgm:pt modelId="{9F4B2321-CA0E-4F70-90E2-D4328C9823DA}" type="sibTrans" cxnId="{B685839A-DEE1-46BD-9EB8-03B2472BF72D}">
      <dgm:prSet/>
      <dgm:spPr/>
      <dgm:t>
        <a:bodyPr/>
        <a:lstStyle/>
        <a:p>
          <a:pPr algn="ctr"/>
          <a:endParaRPr lang="en-ZA"/>
        </a:p>
      </dgm:t>
    </dgm:pt>
    <dgm:pt modelId="{DF7E2114-05DD-450C-B876-B4BD7A3C8333}">
      <dgm:prSet/>
      <dgm:spPr/>
      <dgm:t>
        <a:bodyPr/>
        <a:lstStyle/>
        <a:p>
          <a:pPr algn="ctr"/>
          <a:r>
            <a:rPr lang="en-ZA"/>
            <a:t>Check understanding</a:t>
          </a:r>
        </a:p>
      </dgm:t>
    </dgm:pt>
    <dgm:pt modelId="{84330799-E463-4E61-B6DD-515F06D566B6}" type="parTrans" cxnId="{3BBABDF9-4FFB-4B47-8DD8-15D47B7CDD1C}">
      <dgm:prSet/>
      <dgm:spPr/>
      <dgm:t>
        <a:bodyPr/>
        <a:lstStyle/>
        <a:p>
          <a:pPr algn="ctr"/>
          <a:endParaRPr lang="en-ZA"/>
        </a:p>
      </dgm:t>
    </dgm:pt>
    <dgm:pt modelId="{02E593E2-ABD4-4C7A-BA50-EF8D852BA967}" type="sibTrans" cxnId="{3BBABDF9-4FFB-4B47-8DD8-15D47B7CDD1C}">
      <dgm:prSet/>
      <dgm:spPr/>
      <dgm:t>
        <a:bodyPr/>
        <a:lstStyle/>
        <a:p>
          <a:pPr algn="ctr"/>
          <a:endParaRPr lang="en-ZA"/>
        </a:p>
      </dgm:t>
    </dgm:pt>
    <dgm:pt modelId="{011AB7FC-F207-4DE7-9883-C0B5FBC47451}">
      <dgm:prSet/>
      <dgm:spPr/>
      <dgm:t>
        <a:bodyPr/>
        <a:lstStyle/>
        <a:p>
          <a:pPr algn="ctr"/>
          <a:r>
            <a:rPr lang="en-ZA"/>
            <a:t>Be careful with humour</a:t>
          </a:r>
        </a:p>
      </dgm:t>
    </dgm:pt>
    <dgm:pt modelId="{FADE20DA-95C5-4B06-8EBA-31957A89518B}" type="parTrans" cxnId="{BB0F92AC-1405-4D78-B6AD-1322F2B8763F}">
      <dgm:prSet/>
      <dgm:spPr/>
      <dgm:t>
        <a:bodyPr/>
        <a:lstStyle/>
        <a:p>
          <a:pPr algn="ctr"/>
          <a:endParaRPr lang="en-ZA"/>
        </a:p>
      </dgm:t>
    </dgm:pt>
    <dgm:pt modelId="{CA155D93-C235-481D-8656-DE4092048AFE}" type="sibTrans" cxnId="{BB0F92AC-1405-4D78-B6AD-1322F2B8763F}">
      <dgm:prSet/>
      <dgm:spPr/>
      <dgm:t>
        <a:bodyPr/>
        <a:lstStyle/>
        <a:p>
          <a:pPr algn="ctr"/>
          <a:endParaRPr lang="en-ZA"/>
        </a:p>
      </dgm:t>
    </dgm:pt>
    <dgm:pt modelId="{47147E25-85B7-4F40-AEF4-0792A7A74AC7}">
      <dgm:prSet/>
      <dgm:spPr/>
      <dgm:t>
        <a:bodyPr/>
        <a:lstStyle/>
        <a:p>
          <a:pPr algn="ctr"/>
          <a:r>
            <a:rPr lang="en-ZA"/>
            <a:t>Be honest but polite</a:t>
          </a:r>
        </a:p>
      </dgm:t>
    </dgm:pt>
    <dgm:pt modelId="{6CF29C2A-FDC3-4857-9CCE-3A1B991BD942}" type="parTrans" cxnId="{508E24BE-8649-43BD-B8E7-7FB87E47EA34}">
      <dgm:prSet/>
      <dgm:spPr/>
      <dgm:t>
        <a:bodyPr/>
        <a:lstStyle/>
        <a:p>
          <a:pPr algn="ctr"/>
          <a:endParaRPr lang="en-ZA"/>
        </a:p>
      </dgm:t>
    </dgm:pt>
    <dgm:pt modelId="{1409F130-1575-434D-B250-BC12C4C8B314}" type="sibTrans" cxnId="{508E24BE-8649-43BD-B8E7-7FB87E47EA34}">
      <dgm:prSet/>
      <dgm:spPr/>
      <dgm:t>
        <a:bodyPr/>
        <a:lstStyle/>
        <a:p>
          <a:pPr algn="ctr"/>
          <a:endParaRPr lang="en-ZA"/>
        </a:p>
      </dgm:t>
    </dgm:pt>
    <dgm:pt modelId="{60E2D013-217C-445E-9D23-46929C22EE2F}">
      <dgm:prSet/>
      <dgm:spPr/>
      <dgm:t>
        <a:bodyPr/>
        <a:lstStyle/>
        <a:p>
          <a:pPr algn="ctr"/>
          <a:r>
            <a:rPr lang="en-ZA"/>
            <a:t>Listen to learn</a:t>
          </a:r>
        </a:p>
      </dgm:t>
    </dgm:pt>
    <dgm:pt modelId="{39652152-F4D1-4C10-A354-B61B7910A5E8}" type="parTrans" cxnId="{B7FC0D9F-8163-488F-B8C7-F8E0286CF1E4}">
      <dgm:prSet/>
      <dgm:spPr/>
      <dgm:t>
        <a:bodyPr/>
        <a:lstStyle/>
        <a:p>
          <a:pPr algn="ctr"/>
          <a:endParaRPr lang="en-ZA"/>
        </a:p>
      </dgm:t>
    </dgm:pt>
    <dgm:pt modelId="{9BDF619F-2546-49A7-AD8B-526FA4B2AC77}" type="sibTrans" cxnId="{B7FC0D9F-8163-488F-B8C7-F8E0286CF1E4}">
      <dgm:prSet/>
      <dgm:spPr/>
      <dgm:t>
        <a:bodyPr/>
        <a:lstStyle/>
        <a:p>
          <a:pPr algn="ctr"/>
          <a:endParaRPr lang="en-ZA"/>
        </a:p>
      </dgm:t>
    </dgm:pt>
    <dgm:pt modelId="{6DCEF60A-8357-4231-A68B-20A7BEA97A8C}">
      <dgm:prSet/>
      <dgm:spPr/>
      <dgm:t>
        <a:bodyPr/>
        <a:lstStyle/>
        <a:p>
          <a:pPr algn="ctr"/>
          <a:r>
            <a:rPr lang="en-ZA"/>
            <a:t>Dont shout</a:t>
          </a:r>
        </a:p>
      </dgm:t>
    </dgm:pt>
    <dgm:pt modelId="{05BD8E61-0A6B-4D4E-8D54-02AD94DF86A0}" type="parTrans" cxnId="{CF683C1E-184B-4DC9-9E03-B2B1A21A9807}">
      <dgm:prSet/>
      <dgm:spPr/>
      <dgm:t>
        <a:bodyPr/>
        <a:lstStyle/>
        <a:p>
          <a:pPr algn="ctr"/>
          <a:endParaRPr lang="en-ZA"/>
        </a:p>
      </dgm:t>
    </dgm:pt>
    <dgm:pt modelId="{96C3EB01-3716-478E-9F5A-C2A4D2D2FF07}" type="sibTrans" cxnId="{CF683C1E-184B-4DC9-9E03-B2B1A21A9807}">
      <dgm:prSet/>
      <dgm:spPr/>
      <dgm:t>
        <a:bodyPr/>
        <a:lstStyle/>
        <a:p>
          <a:pPr algn="ctr"/>
          <a:endParaRPr lang="en-ZA"/>
        </a:p>
      </dgm:t>
    </dgm:pt>
    <dgm:pt modelId="{2380CE80-6728-4FAD-BB5F-290D398DE7C1}" type="pres">
      <dgm:prSet presAssocID="{8E1D0DB5-5079-43EA-BBA7-A09BA7913D26}" presName="cycle" presStyleCnt="0">
        <dgm:presLayoutVars>
          <dgm:chMax val="1"/>
          <dgm:dir/>
          <dgm:animLvl val="ctr"/>
          <dgm:resizeHandles val="exact"/>
        </dgm:presLayoutVars>
      </dgm:prSet>
      <dgm:spPr/>
    </dgm:pt>
    <dgm:pt modelId="{0A847301-DCEA-4EE7-8604-FA85AB86F56D}" type="pres">
      <dgm:prSet presAssocID="{AD6C7337-4901-473E-8E1C-59F0A8DBFE65}" presName="centerShape" presStyleLbl="node0" presStyleIdx="0" presStyleCnt="1"/>
      <dgm:spPr/>
    </dgm:pt>
    <dgm:pt modelId="{4165FDD1-8AA1-4F41-B236-1BA4123E3496}" type="pres">
      <dgm:prSet presAssocID="{52F50F7F-258D-4F8A-AE28-3423B1FF2C3E}" presName="parTrans" presStyleLbl="bgSibTrans2D1" presStyleIdx="0" presStyleCnt="7"/>
      <dgm:spPr/>
    </dgm:pt>
    <dgm:pt modelId="{6A78D93B-1D2A-4F5D-B75F-1106D7819844}" type="pres">
      <dgm:prSet presAssocID="{CB5C3DEA-15FA-4EAE-85F4-6D6340B6636C}" presName="node" presStyleLbl="node1" presStyleIdx="0" presStyleCnt="7">
        <dgm:presLayoutVars>
          <dgm:bulletEnabled val="1"/>
        </dgm:presLayoutVars>
      </dgm:prSet>
      <dgm:spPr/>
    </dgm:pt>
    <dgm:pt modelId="{D45DCDBF-5F2B-419C-9A7B-D36D57A852F8}" type="pres">
      <dgm:prSet presAssocID="{C72A6E4D-A292-4DD4-AF8F-85FFC29EA3D7}" presName="parTrans" presStyleLbl="bgSibTrans2D1" presStyleIdx="1" presStyleCnt="7"/>
      <dgm:spPr/>
    </dgm:pt>
    <dgm:pt modelId="{29502382-6243-49F3-AB7E-DF1A20A88700}" type="pres">
      <dgm:prSet presAssocID="{457C43B5-659C-469F-9AB2-2D0BE9EA4EF6}" presName="node" presStyleLbl="node1" presStyleIdx="1" presStyleCnt="7">
        <dgm:presLayoutVars>
          <dgm:bulletEnabled val="1"/>
        </dgm:presLayoutVars>
      </dgm:prSet>
      <dgm:spPr/>
    </dgm:pt>
    <dgm:pt modelId="{ED0197CC-6E56-4425-8E51-16F6917B1803}" type="pres">
      <dgm:prSet presAssocID="{84330799-E463-4E61-B6DD-515F06D566B6}" presName="parTrans" presStyleLbl="bgSibTrans2D1" presStyleIdx="2" presStyleCnt="7"/>
      <dgm:spPr/>
    </dgm:pt>
    <dgm:pt modelId="{2B9C7F9F-4EAE-4E0F-8020-785E70F33A33}" type="pres">
      <dgm:prSet presAssocID="{DF7E2114-05DD-450C-B876-B4BD7A3C8333}" presName="node" presStyleLbl="node1" presStyleIdx="2" presStyleCnt="7">
        <dgm:presLayoutVars>
          <dgm:bulletEnabled val="1"/>
        </dgm:presLayoutVars>
      </dgm:prSet>
      <dgm:spPr/>
    </dgm:pt>
    <dgm:pt modelId="{FD378509-695C-440A-B7D4-058E0F78C74C}" type="pres">
      <dgm:prSet presAssocID="{FADE20DA-95C5-4B06-8EBA-31957A89518B}" presName="parTrans" presStyleLbl="bgSibTrans2D1" presStyleIdx="3" presStyleCnt="7"/>
      <dgm:spPr/>
    </dgm:pt>
    <dgm:pt modelId="{C655BD78-00AE-4AEF-8DB6-D45818349C9D}" type="pres">
      <dgm:prSet presAssocID="{011AB7FC-F207-4DE7-9883-C0B5FBC47451}" presName="node" presStyleLbl="node1" presStyleIdx="3" presStyleCnt="7">
        <dgm:presLayoutVars>
          <dgm:bulletEnabled val="1"/>
        </dgm:presLayoutVars>
      </dgm:prSet>
      <dgm:spPr/>
    </dgm:pt>
    <dgm:pt modelId="{27076E85-BCF3-4E47-B2DA-C28E8C5AD84F}" type="pres">
      <dgm:prSet presAssocID="{6CF29C2A-FDC3-4857-9CCE-3A1B991BD942}" presName="parTrans" presStyleLbl="bgSibTrans2D1" presStyleIdx="4" presStyleCnt="7"/>
      <dgm:spPr/>
    </dgm:pt>
    <dgm:pt modelId="{DBF0424B-90DD-4965-8F6D-F9C749C00A18}" type="pres">
      <dgm:prSet presAssocID="{47147E25-85B7-4F40-AEF4-0792A7A74AC7}" presName="node" presStyleLbl="node1" presStyleIdx="4" presStyleCnt="7">
        <dgm:presLayoutVars>
          <dgm:bulletEnabled val="1"/>
        </dgm:presLayoutVars>
      </dgm:prSet>
      <dgm:spPr/>
    </dgm:pt>
    <dgm:pt modelId="{D4510800-58B8-49C2-93A3-427BB6CE9EBC}" type="pres">
      <dgm:prSet presAssocID="{39652152-F4D1-4C10-A354-B61B7910A5E8}" presName="parTrans" presStyleLbl="bgSibTrans2D1" presStyleIdx="5" presStyleCnt="7"/>
      <dgm:spPr/>
    </dgm:pt>
    <dgm:pt modelId="{2E46675F-AB28-4A5C-B15E-56E95AB38747}" type="pres">
      <dgm:prSet presAssocID="{60E2D013-217C-445E-9D23-46929C22EE2F}" presName="node" presStyleLbl="node1" presStyleIdx="5" presStyleCnt="7">
        <dgm:presLayoutVars>
          <dgm:bulletEnabled val="1"/>
        </dgm:presLayoutVars>
      </dgm:prSet>
      <dgm:spPr/>
    </dgm:pt>
    <dgm:pt modelId="{650A32E7-4610-49BF-8AEC-FC576A2659BE}" type="pres">
      <dgm:prSet presAssocID="{05BD8E61-0A6B-4D4E-8D54-02AD94DF86A0}" presName="parTrans" presStyleLbl="bgSibTrans2D1" presStyleIdx="6" presStyleCnt="7"/>
      <dgm:spPr/>
    </dgm:pt>
    <dgm:pt modelId="{9CC3C74F-C3DE-485D-8E1D-A2BA88C09104}" type="pres">
      <dgm:prSet presAssocID="{6DCEF60A-8357-4231-A68B-20A7BEA97A8C}" presName="node" presStyleLbl="node1" presStyleIdx="6" presStyleCnt="7">
        <dgm:presLayoutVars>
          <dgm:bulletEnabled val="1"/>
        </dgm:presLayoutVars>
      </dgm:prSet>
      <dgm:spPr/>
    </dgm:pt>
  </dgm:ptLst>
  <dgm:cxnLst>
    <dgm:cxn modelId="{AFE12414-5E81-4395-8C1B-16839FDFC1D3}" type="presOf" srcId="{DF7E2114-05DD-450C-B876-B4BD7A3C8333}" destId="{2B9C7F9F-4EAE-4E0F-8020-785E70F33A33}" srcOrd="0" destOrd="0" presId="urn:microsoft.com/office/officeart/2005/8/layout/radial4"/>
    <dgm:cxn modelId="{FCCD1F17-E51A-40EC-9060-8D10445663BD}" type="presOf" srcId="{CB5C3DEA-15FA-4EAE-85F4-6D6340B6636C}" destId="{6A78D93B-1D2A-4F5D-B75F-1106D7819844}" srcOrd="0" destOrd="0" presId="urn:microsoft.com/office/officeart/2005/8/layout/radial4"/>
    <dgm:cxn modelId="{CF683C1E-184B-4DC9-9E03-B2B1A21A9807}" srcId="{AD6C7337-4901-473E-8E1C-59F0A8DBFE65}" destId="{6DCEF60A-8357-4231-A68B-20A7BEA97A8C}" srcOrd="6" destOrd="0" parTransId="{05BD8E61-0A6B-4D4E-8D54-02AD94DF86A0}" sibTransId="{96C3EB01-3716-478E-9F5A-C2A4D2D2FF07}"/>
    <dgm:cxn modelId="{BC51C41E-FB70-4551-B135-F8A11B972E34}" type="presOf" srcId="{60E2D013-217C-445E-9D23-46929C22EE2F}" destId="{2E46675F-AB28-4A5C-B15E-56E95AB38747}" srcOrd="0" destOrd="0" presId="urn:microsoft.com/office/officeart/2005/8/layout/radial4"/>
    <dgm:cxn modelId="{FB2D5027-F2D6-4A1B-888A-BCEF1E1941B5}" type="presOf" srcId="{52F50F7F-258D-4F8A-AE28-3423B1FF2C3E}" destId="{4165FDD1-8AA1-4F41-B236-1BA4123E3496}" srcOrd="0" destOrd="0" presId="urn:microsoft.com/office/officeart/2005/8/layout/radial4"/>
    <dgm:cxn modelId="{14EF7F60-1E17-4E2C-B8BA-A65B964532CC}" type="presOf" srcId="{6DCEF60A-8357-4231-A68B-20A7BEA97A8C}" destId="{9CC3C74F-C3DE-485D-8E1D-A2BA88C09104}" srcOrd="0" destOrd="0" presId="urn:microsoft.com/office/officeart/2005/8/layout/radial4"/>
    <dgm:cxn modelId="{B8094553-6094-471E-BB10-B63E3CC55823}" type="presOf" srcId="{8E1D0DB5-5079-43EA-BBA7-A09BA7913D26}" destId="{2380CE80-6728-4FAD-BB5F-290D398DE7C1}" srcOrd="0" destOrd="0" presId="urn:microsoft.com/office/officeart/2005/8/layout/radial4"/>
    <dgm:cxn modelId="{60DD7476-32B2-42B8-8F2B-0523904DDBE2}" srcId="{8E1D0DB5-5079-43EA-BBA7-A09BA7913D26}" destId="{AD6C7337-4901-473E-8E1C-59F0A8DBFE65}" srcOrd="0" destOrd="0" parTransId="{D10471D1-26B1-43F8-A5CF-2EE450AA3397}" sibTransId="{43DC9471-F035-4115-B56A-FBA55F627A9A}"/>
    <dgm:cxn modelId="{7FED2C78-EFF7-4084-859E-451E0A39A680}" type="presOf" srcId="{05BD8E61-0A6B-4D4E-8D54-02AD94DF86A0}" destId="{650A32E7-4610-49BF-8AEC-FC576A2659BE}" srcOrd="0" destOrd="0" presId="urn:microsoft.com/office/officeart/2005/8/layout/radial4"/>
    <dgm:cxn modelId="{4A867C7B-4470-40DF-B430-CA4E0F33CA81}" type="presOf" srcId="{6CF29C2A-FDC3-4857-9CCE-3A1B991BD942}" destId="{27076E85-BCF3-4E47-B2DA-C28E8C5AD84F}" srcOrd="0" destOrd="0" presId="urn:microsoft.com/office/officeart/2005/8/layout/radial4"/>
    <dgm:cxn modelId="{2BE9A97B-2F7F-42C7-A5DA-946A99677B62}" type="presOf" srcId="{FADE20DA-95C5-4B06-8EBA-31957A89518B}" destId="{FD378509-695C-440A-B7D4-058E0F78C74C}" srcOrd="0" destOrd="0" presId="urn:microsoft.com/office/officeart/2005/8/layout/radial4"/>
    <dgm:cxn modelId="{F4B4DB7D-A6F2-4D4E-8A1B-CDEF9295F7D8}" type="presOf" srcId="{C72A6E4D-A292-4DD4-AF8F-85FFC29EA3D7}" destId="{D45DCDBF-5F2B-419C-9A7B-D36D57A852F8}" srcOrd="0" destOrd="0" presId="urn:microsoft.com/office/officeart/2005/8/layout/radial4"/>
    <dgm:cxn modelId="{6D346997-15D2-45B5-84B8-8FCB8844EF34}" type="presOf" srcId="{84330799-E463-4E61-B6DD-515F06D566B6}" destId="{ED0197CC-6E56-4425-8E51-16F6917B1803}" srcOrd="0" destOrd="0" presId="urn:microsoft.com/office/officeart/2005/8/layout/radial4"/>
    <dgm:cxn modelId="{38561198-F33A-4AE3-97CD-E1DF80F874C4}" type="presOf" srcId="{AD6C7337-4901-473E-8E1C-59F0A8DBFE65}" destId="{0A847301-DCEA-4EE7-8604-FA85AB86F56D}" srcOrd="0" destOrd="0" presId="urn:microsoft.com/office/officeart/2005/8/layout/radial4"/>
    <dgm:cxn modelId="{8B792399-3218-4E54-80DF-D169E647A873}" type="presOf" srcId="{39652152-F4D1-4C10-A354-B61B7910A5E8}" destId="{D4510800-58B8-49C2-93A3-427BB6CE9EBC}" srcOrd="0" destOrd="0" presId="urn:microsoft.com/office/officeart/2005/8/layout/radial4"/>
    <dgm:cxn modelId="{B685839A-DEE1-46BD-9EB8-03B2472BF72D}" srcId="{AD6C7337-4901-473E-8E1C-59F0A8DBFE65}" destId="{457C43B5-659C-469F-9AB2-2D0BE9EA4EF6}" srcOrd="1" destOrd="0" parTransId="{C72A6E4D-A292-4DD4-AF8F-85FFC29EA3D7}" sibTransId="{9F4B2321-CA0E-4F70-90E2-D4328C9823DA}"/>
    <dgm:cxn modelId="{B7FC0D9F-8163-488F-B8C7-F8E0286CF1E4}" srcId="{AD6C7337-4901-473E-8E1C-59F0A8DBFE65}" destId="{60E2D013-217C-445E-9D23-46929C22EE2F}" srcOrd="5" destOrd="0" parTransId="{39652152-F4D1-4C10-A354-B61B7910A5E8}" sibTransId="{9BDF619F-2546-49A7-AD8B-526FA4B2AC77}"/>
    <dgm:cxn modelId="{BB0F92AC-1405-4D78-B6AD-1322F2B8763F}" srcId="{AD6C7337-4901-473E-8E1C-59F0A8DBFE65}" destId="{011AB7FC-F207-4DE7-9883-C0B5FBC47451}" srcOrd="3" destOrd="0" parTransId="{FADE20DA-95C5-4B06-8EBA-31957A89518B}" sibTransId="{CA155D93-C235-481D-8656-DE4092048AFE}"/>
    <dgm:cxn modelId="{BB3310B1-2522-43AF-A273-25AC6C7F807D}" type="presOf" srcId="{457C43B5-659C-469F-9AB2-2D0BE9EA4EF6}" destId="{29502382-6243-49F3-AB7E-DF1A20A88700}" srcOrd="0" destOrd="0" presId="urn:microsoft.com/office/officeart/2005/8/layout/radial4"/>
    <dgm:cxn modelId="{F587B2B6-378C-4769-966C-3A60ABB0232D}" type="presOf" srcId="{011AB7FC-F207-4DE7-9883-C0B5FBC47451}" destId="{C655BD78-00AE-4AEF-8DB6-D45818349C9D}" srcOrd="0" destOrd="0" presId="urn:microsoft.com/office/officeart/2005/8/layout/radial4"/>
    <dgm:cxn modelId="{508E24BE-8649-43BD-B8E7-7FB87E47EA34}" srcId="{AD6C7337-4901-473E-8E1C-59F0A8DBFE65}" destId="{47147E25-85B7-4F40-AEF4-0792A7A74AC7}" srcOrd="4" destOrd="0" parTransId="{6CF29C2A-FDC3-4857-9CCE-3A1B991BD942}" sibTransId="{1409F130-1575-434D-B250-BC12C4C8B314}"/>
    <dgm:cxn modelId="{0CA95FC4-418E-4C59-9A95-07BFAEB80B1A}" srcId="{AD6C7337-4901-473E-8E1C-59F0A8DBFE65}" destId="{CB5C3DEA-15FA-4EAE-85F4-6D6340B6636C}" srcOrd="0" destOrd="0" parTransId="{52F50F7F-258D-4F8A-AE28-3423B1FF2C3E}" sibTransId="{3EBD0441-1FAE-49E1-B4AF-A911B602539B}"/>
    <dgm:cxn modelId="{0BCDACE6-5BB4-4805-B860-02F14C896358}" type="presOf" srcId="{47147E25-85B7-4F40-AEF4-0792A7A74AC7}" destId="{DBF0424B-90DD-4965-8F6D-F9C749C00A18}" srcOrd="0" destOrd="0" presId="urn:microsoft.com/office/officeart/2005/8/layout/radial4"/>
    <dgm:cxn modelId="{3BBABDF9-4FFB-4B47-8DD8-15D47B7CDD1C}" srcId="{AD6C7337-4901-473E-8E1C-59F0A8DBFE65}" destId="{DF7E2114-05DD-450C-B876-B4BD7A3C8333}" srcOrd="2" destOrd="0" parTransId="{84330799-E463-4E61-B6DD-515F06D566B6}" sibTransId="{02E593E2-ABD4-4C7A-BA50-EF8D852BA967}"/>
    <dgm:cxn modelId="{8C03FE72-3F19-434F-A572-D2536F372908}" type="presParOf" srcId="{2380CE80-6728-4FAD-BB5F-290D398DE7C1}" destId="{0A847301-DCEA-4EE7-8604-FA85AB86F56D}" srcOrd="0" destOrd="0" presId="urn:microsoft.com/office/officeart/2005/8/layout/radial4"/>
    <dgm:cxn modelId="{0696AE6A-0E8B-4366-8E73-B3085BE72C47}" type="presParOf" srcId="{2380CE80-6728-4FAD-BB5F-290D398DE7C1}" destId="{4165FDD1-8AA1-4F41-B236-1BA4123E3496}" srcOrd="1" destOrd="0" presId="urn:microsoft.com/office/officeart/2005/8/layout/radial4"/>
    <dgm:cxn modelId="{143076D7-A1AD-4547-84F9-379652C8FEE4}" type="presParOf" srcId="{2380CE80-6728-4FAD-BB5F-290D398DE7C1}" destId="{6A78D93B-1D2A-4F5D-B75F-1106D7819844}" srcOrd="2" destOrd="0" presId="urn:microsoft.com/office/officeart/2005/8/layout/radial4"/>
    <dgm:cxn modelId="{88828031-8F20-4516-827B-AAF0A285176D}" type="presParOf" srcId="{2380CE80-6728-4FAD-BB5F-290D398DE7C1}" destId="{D45DCDBF-5F2B-419C-9A7B-D36D57A852F8}" srcOrd="3" destOrd="0" presId="urn:microsoft.com/office/officeart/2005/8/layout/radial4"/>
    <dgm:cxn modelId="{F1B97AB0-AFE5-4BF6-9722-A29C6FD3D267}" type="presParOf" srcId="{2380CE80-6728-4FAD-BB5F-290D398DE7C1}" destId="{29502382-6243-49F3-AB7E-DF1A20A88700}" srcOrd="4" destOrd="0" presId="urn:microsoft.com/office/officeart/2005/8/layout/radial4"/>
    <dgm:cxn modelId="{3FEE36DA-27A4-435C-B99F-07716A1E00D0}" type="presParOf" srcId="{2380CE80-6728-4FAD-BB5F-290D398DE7C1}" destId="{ED0197CC-6E56-4425-8E51-16F6917B1803}" srcOrd="5" destOrd="0" presId="urn:microsoft.com/office/officeart/2005/8/layout/radial4"/>
    <dgm:cxn modelId="{51E96C94-7659-420F-9F5D-5103D892840E}" type="presParOf" srcId="{2380CE80-6728-4FAD-BB5F-290D398DE7C1}" destId="{2B9C7F9F-4EAE-4E0F-8020-785E70F33A33}" srcOrd="6" destOrd="0" presId="urn:microsoft.com/office/officeart/2005/8/layout/radial4"/>
    <dgm:cxn modelId="{29800131-34A7-418E-BEF6-725EF10CD5C3}" type="presParOf" srcId="{2380CE80-6728-4FAD-BB5F-290D398DE7C1}" destId="{FD378509-695C-440A-B7D4-058E0F78C74C}" srcOrd="7" destOrd="0" presId="urn:microsoft.com/office/officeart/2005/8/layout/radial4"/>
    <dgm:cxn modelId="{2621A17F-D3AD-4B88-B1D1-4674121C6014}" type="presParOf" srcId="{2380CE80-6728-4FAD-BB5F-290D398DE7C1}" destId="{C655BD78-00AE-4AEF-8DB6-D45818349C9D}" srcOrd="8" destOrd="0" presId="urn:microsoft.com/office/officeart/2005/8/layout/radial4"/>
    <dgm:cxn modelId="{16A84888-C43E-4251-BE56-7255F605FAEE}" type="presParOf" srcId="{2380CE80-6728-4FAD-BB5F-290D398DE7C1}" destId="{27076E85-BCF3-4E47-B2DA-C28E8C5AD84F}" srcOrd="9" destOrd="0" presId="urn:microsoft.com/office/officeart/2005/8/layout/radial4"/>
    <dgm:cxn modelId="{73815B9A-5FB2-45CF-917D-ED4AD59E064F}" type="presParOf" srcId="{2380CE80-6728-4FAD-BB5F-290D398DE7C1}" destId="{DBF0424B-90DD-4965-8F6D-F9C749C00A18}" srcOrd="10" destOrd="0" presId="urn:microsoft.com/office/officeart/2005/8/layout/radial4"/>
    <dgm:cxn modelId="{0EE68237-B888-41EE-9F1A-7B43C5ED3439}" type="presParOf" srcId="{2380CE80-6728-4FAD-BB5F-290D398DE7C1}" destId="{D4510800-58B8-49C2-93A3-427BB6CE9EBC}" srcOrd="11" destOrd="0" presId="urn:microsoft.com/office/officeart/2005/8/layout/radial4"/>
    <dgm:cxn modelId="{784FB16E-B0B7-497F-A2AB-10110BE60AD6}" type="presParOf" srcId="{2380CE80-6728-4FAD-BB5F-290D398DE7C1}" destId="{2E46675F-AB28-4A5C-B15E-56E95AB38747}" srcOrd="12" destOrd="0" presId="urn:microsoft.com/office/officeart/2005/8/layout/radial4"/>
    <dgm:cxn modelId="{011A24E9-EE52-44CA-B1BD-FAC1EF9D146C}" type="presParOf" srcId="{2380CE80-6728-4FAD-BB5F-290D398DE7C1}" destId="{650A32E7-4610-49BF-8AEC-FC576A2659BE}" srcOrd="13" destOrd="0" presId="urn:microsoft.com/office/officeart/2005/8/layout/radial4"/>
    <dgm:cxn modelId="{4A175080-C59B-4172-9EC0-3F11A906EC17}" type="presParOf" srcId="{2380CE80-6728-4FAD-BB5F-290D398DE7C1}" destId="{9CC3C74F-C3DE-485D-8E1D-A2BA88C09104}" srcOrd="14"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A44E13-0693-4EF4-ADC9-07A7A193F52E}">
      <dsp:nvSpPr>
        <dsp:cNvPr id="0" name=""/>
        <dsp:cNvSpPr/>
      </dsp:nvSpPr>
      <dsp:spPr>
        <a:xfrm>
          <a:off x="4109243" y="2087686"/>
          <a:ext cx="2907319" cy="504576"/>
        </a:xfrm>
        <a:custGeom>
          <a:avLst/>
          <a:gdLst/>
          <a:ahLst/>
          <a:cxnLst/>
          <a:rect l="0" t="0" r="0" b="0"/>
          <a:pathLst>
            <a:path>
              <a:moveTo>
                <a:pt x="0" y="0"/>
              </a:moveTo>
              <a:lnTo>
                <a:pt x="0" y="252288"/>
              </a:lnTo>
              <a:lnTo>
                <a:pt x="2907319" y="252288"/>
              </a:lnTo>
              <a:lnTo>
                <a:pt x="2907319" y="504576"/>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F99C2F2-CD21-4313-9634-001389A43FB9}">
      <dsp:nvSpPr>
        <dsp:cNvPr id="0" name=""/>
        <dsp:cNvSpPr/>
      </dsp:nvSpPr>
      <dsp:spPr>
        <a:xfrm>
          <a:off x="4063523" y="2087686"/>
          <a:ext cx="91440" cy="504576"/>
        </a:xfrm>
        <a:custGeom>
          <a:avLst/>
          <a:gdLst/>
          <a:ahLst/>
          <a:cxnLst/>
          <a:rect l="0" t="0" r="0" b="0"/>
          <a:pathLst>
            <a:path>
              <a:moveTo>
                <a:pt x="45720" y="0"/>
              </a:moveTo>
              <a:lnTo>
                <a:pt x="45720" y="504576"/>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3C2E6AE-54DB-4A89-888B-E04C9BF56F0C}">
      <dsp:nvSpPr>
        <dsp:cNvPr id="0" name=""/>
        <dsp:cNvSpPr/>
      </dsp:nvSpPr>
      <dsp:spPr>
        <a:xfrm>
          <a:off x="1201923" y="2087686"/>
          <a:ext cx="2907319" cy="504576"/>
        </a:xfrm>
        <a:custGeom>
          <a:avLst/>
          <a:gdLst/>
          <a:ahLst/>
          <a:cxnLst/>
          <a:rect l="0" t="0" r="0" b="0"/>
          <a:pathLst>
            <a:path>
              <a:moveTo>
                <a:pt x="2907319" y="0"/>
              </a:moveTo>
              <a:lnTo>
                <a:pt x="2907319" y="252288"/>
              </a:lnTo>
              <a:lnTo>
                <a:pt x="0" y="252288"/>
              </a:lnTo>
              <a:lnTo>
                <a:pt x="0" y="504576"/>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0DD5ACD-371A-4729-B992-E39098DC1F1D}">
      <dsp:nvSpPr>
        <dsp:cNvPr id="0" name=""/>
        <dsp:cNvSpPr/>
      </dsp:nvSpPr>
      <dsp:spPr>
        <a:xfrm>
          <a:off x="2266531" y="886315"/>
          <a:ext cx="3685424" cy="1201371"/>
        </a:xfrm>
        <a:prstGeom prst="rect">
          <a:avLst/>
        </a:prstGeom>
        <a:solidFill>
          <a:schemeClr val="accent1"/>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1"/>
        </a:fillRef>
        <a:effectRef idx="1">
          <a:schemeClr val="accent1"/>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Integrated Assessment</a:t>
          </a:r>
        </a:p>
      </dsp:txBody>
      <dsp:txXfrm>
        <a:off x="2266531" y="886315"/>
        <a:ext cx="3685424" cy="1201371"/>
      </dsp:txXfrm>
    </dsp:sp>
    <dsp:sp modelId="{EB3699A1-9B8A-4C7E-8558-A6BFFBF82444}">
      <dsp:nvSpPr>
        <dsp:cNvPr id="0" name=""/>
        <dsp:cNvSpPr/>
      </dsp:nvSpPr>
      <dsp:spPr>
        <a:xfrm>
          <a:off x="551" y="2592263"/>
          <a:ext cx="2402743" cy="1201371"/>
        </a:xfrm>
        <a:prstGeom prst="rect">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5"/>
        </a:fillRef>
        <a:effectRef idx="1">
          <a:schemeClr val="accent5"/>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Diagnostic</a:t>
          </a:r>
        </a:p>
      </dsp:txBody>
      <dsp:txXfrm>
        <a:off x="551" y="2592263"/>
        <a:ext cx="2402743" cy="1201371"/>
      </dsp:txXfrm>
    </dsp:sp>
    <dsp:sp modelId="{4C255BB0-1E6B-41BD-A9B3-29EA7F5693FC}">
      <dsp:nvSpPr>
        <dsp:cNvPr id="0" name=""/>
        <dsp:cNvSpPr/>
      </dsp:nvSpPr>
      <dsp:spPr>
        <a:xfrm>
          <a:off x="2907871" y="2592263"/>
          <a:ext cx="2402743" cy="1201371"/>
        </a:xfrm>
        <a:prstGeom prst="rect">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6"/>
        </a:fillRef>
        <a:effectRef idx="1">
          <a:schemeClr val="accent6"/>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Formative</a:t>
          </a:r>
        </a:p>
      </dsp:txBody>
      <dsp:txXfrm>
        <a:off x="2907871" y="2592263"/>
        <a:ext cx="2402743" cy="1201371"/>
      </dsp:txXfrm>
    </dsp:sp>
    <dsp:sp modelId="{24349B9E-7679-48F3-8C1B-516E244933D3}">
      <dsp:nvSpPr>
        <dsp:cNvPr id="0" name=""/>
        <dsp:cNvSpPr/>
      </dsp:nvSpPr>
      <dsp:spPr>
        <a:xfrm>
          <a:off x="5815191" y="2592263"/>
          <a:ext cx="2402743" cy="1201371"/>
        </a:xfrm>
        <a:prstGeom prst="rect">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5"/>
        </a:fillRef>
        <a:effectRef idx="1">
          <a:schemeClr val="accent5"/>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Summative</a:t>
          </a:r>
        </a:p>
      </dsp:txBody>
      <dsp:txXfrm>
        <a:off x="5815191" y="2592263"/>
        <a:ext cx="2402743" cy="120137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1AD03C-7C08-457F-8F9E-8C30B69341FE}">
      <dsp:nvSpPr>
        <dsp:cNvPr id="0" name=""/>
        <dsp:cNvSpPr/>
      </dsp:nvSpPr>
      <dsp:spPr>
        <a:xfrm>
          <a:off x="1020" y="1230970"/>
          <a:ext cx="1488907" cy="744453"/>
        </a:xfrm>
        <a:prstGeom prst="roundRect">
          <a:avLst>
            <a:gd name="adj" fmla="val 10000"/>
          </a:avLst>
        </a:prstGeom>
        <a:blipFill rotWithShape="0">
          <a:blip xmlns:r="http://schemas.openxmlformats.org/officeDocument/2006/relationships" r:embed="rId1">
            <a:duotone>
              <a:schemeClr val="accent3">
                <a:hueOff val="0"/>
                <a:satOff val="0"/>
                <a:lumOff val="0"/>
                <a:alphaOff val="0"/>
                <a:shade val="22000"/>
                <a:satMod val="160000"/>
              </a:schemeClr>
              <a:schemeClr val="accent3">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ZA" sz="2400" kern="1200"/>
            <a:t>Sentence types </a:t>
          </a:r>
        </a:p>
      </dsp:txBody>
      <dsp:txXfrm>
        <a:off x="22824" y="1252774"/>
        <a:ext cx="1445299" cy="700845"/>
      </dsp:txXfrm>
    </dsp:sp>
    <dsp:sp modelId="{59107646-120C-4345-8868-41791FB89C4B}">
      <dsp:nvSpPr>
        <dsp:cNvPr id="0" name=""/>
        <dsp:cNvSpPr/>
      </dsp:nvSpPr>
      <dsp:spPr>
        <a:xfrm rot="18289469">
          <a:off x="1266258" y="1154240"/>
          <a:ext cx="1042899" cy="41791"/>
        </a:xfrm>
        <a:custGeom>
          <a:avLst/>
          <a:gdLst/>
          <a:ahLst/>
          <a:cxnLst/>
          <a:rect l="0" t="0" r="0" b="0"/>
          <a:pathLst>
            <a:path>
              <a:moveTo>
                <a:pt x="0" y="20895"/>
              </a:moveTo>
              <a:lnTo>
                <a:pt x="1042899" y="20895"/>
              </a:lnTo>
            </a:path>
          </a:pathLst>
        </a:custGeom>
        <a:noFill/>
        <a:ln w="127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ZA" sz="500" kern="1200"/>
        </a:p>
      </dsp:txBody>
      <dsp:txXfrm>
        <a:off x="1761636" y="1149064"/>
        <a:ext cx="52144" cy="52144"/>
      </dsp:txXfrm>
    </dsp:sp>
    <dsp:sp modelId="{A8EB2BC7-67C9-45AA-9837-034BE62022AF}">
      <dsp:nvSpPr>
        <dsp:cNvPr id="0" name=""/>
        <dsp:cNvSpPr/>
      </dsp:nvSpPr>
      <dsp:spPr>
        <a:xfrm>
          <a:off x="2085489" y="374849"/>
          <a:ext cx="1488907" cy="744453"/>
        </a:xfrm>
        <a:prstGeom prst="roundRect">
          <a:avLst>
            <a:gd name="adj" fmla="val 10000"/>
          </a:avLst>
        </a:prstGeom>
        <a:blipFill rotWithShape="0">
          <a:blip xmlns:r="http://schemas.openxmlformats.org/officeDocument/2006/relationships" r:embed="rId1">
            <a:duotone>
              <a:schemeClr val="accent5">
                <a:hueOff val="0"/>
                <a:satOff val="0"/>
                <a:lumOff val="0"/>
                <a:alphaOff val="0"/>
                <a:shade val="22000"/>
                <a:satMod val="160000"/>
              </a:schemeClr>
              <a:schemeClr val="accent5">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ZA" sz="2400" kern="1200"/>
            <a:t>Simple </a:t>
          </a:r>
        </a:p>
      </dsp:txBody>
      <dsp:txXfrm>
        <a:off x="2107293" y="396653"/>
        <a:ext cx="1445299" cy="700845"/>
      </dsp:txXfrm>
    </dsp:sp>
    <dsp:sp modelId="{9419094A-1DD4-4B52-AEB6-DD6EB7801D29}">
      <dsp:nvSpPr>
        <dsp:cNvPr id="0" name=""/>
        <dsp:cNvSpPr/>
      </dsp:nvSpPr>
      <dsp:spPr>
        <a:xfrm>
          <a:off x="1489927" y="1582301"/>
          <a:ext cx="595562" cy="41791"/>
        </a:xfrm>
        <a:custGeom>
          <a:avLst/>
          <a:gdLst/>
          <a:ahLst/>
          <a:cxnLst/>
          <a:rect l="0" t="0" r="0" b="0"/>
          <a:pathLst>
            <a:path>
              <a:moveTo>
                <a:pt x="0" y="20895"/>
              </a:moveTo>
              <a:lnTo>
                <a:pt x="595562" y="20895"/>
              </a:lnTo>
            </a:path>
          </a:pathLst>
        </a:custGeom>
        <a:noFill/>
        <a:ln w="127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ZA" sz="500" kern="1200"/>
        </a:p>
      </dsp:txBody>
      <dsp:txXfrm>
        <a:off x="1772819" y="1588308"/>
        <a:ext cx="29778" cy="29778"/>
      </dsp:txXfrm>
    </dsp:sp>
    <dsp:sp modelId="{7FD88636-2F60-41AC-8499-D2A7A163F351}">
      <dsp:nvSpPr>
        <dsp:cNvPr id="0" name=""/>
        <dsp:cNvSpPr/>
      </dsp:nvSpPr>
      <dsp:spPr>
        <a:xfrm>
          <a:off x="2085489" y="1230970"/>
          <a:ext cx="1488907" cy="744453"/>
        </a:xfrm>
        <a:prstGeom prst="roundRect">
          <a:avLst>
            <a:gd name="adj" fmla="val 10000"/>
          </a:avLst>
        </a:prstGeom>
        <a:solidFill>
          <a:srgbClr val="FF0000"/>
        </a:solid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ZA" sz="2400" kern="1200"/>
            <a:t>Compound </a:t>
          </a:r>
        </a:p>
      </dsp:txBody>
      <dsp:txXfrm>
        <a:off x="2107293" y="1252774"/>
        <a:ext cx="1445299" cy="700845"/>
      </dsp:txXfrm>
    </dsp:sp>
    <dsp:sp modelId="{CFD03758-403B-4CD4-A881-1A3363FA1B1D}">
      <dsp:nvSpPr>
        <dsp:cNvPr id="0" name=""/>
        <dsp:cNvSpPr/>
      </dsp:nvSpPr>
      <dsp:spPr>
        <a:xfrm rot="3310531">
          <a:off x="1266258" y="2010362"/>
          <a:ext cx="1042899" cy="41791"/>
        </a:xfrm>
        <a:custGeom>
          <a:avLst/>
          <a:gdLst/>
          <a:ahLst/>
          <a:cxnLst/>
          <a:rect l="0" t="0" r="0" b="0"/>
          <a:pathLst>
            <a:path>
              <a:moveTo>
                <a:pt x="0" y="20895"/>
              </a:moveTo>
              <a:lnTo>
                <a:pt x="1042899" y="20895"/>
              </a:lnTo>
            </a:path>
          </a:pathLst>
        </a:custGeom>
        <a:noFill/>
        <a:ln w="1270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ZA" sz="500" kern="1200"/>
        </a:p>
      </dsp:txBody>
      <dsp:txXfrm>
        <a:off x="1761636" y="2005185"/>
        <a:ext cx="52144" cy="52144"/>
      </dsp:txXfrm>
    </dsp:sp>
    <dsp:sp modelId="{59F705C8-8CFB-47AD-9FB3-5D33EAB12547}">
      <dsp:nvSpPr>
        <dsp:cNvPr id="0" name=""/>
        <dsp:cNvSpPr/>
      </dsp:nvSpPr>
      <dsp:spPr>
        <a:xfrm>
          <a:off x="2085489" y="2087092"/>
          <a:ext cx="1488907" cy="744453"/>
        </a:xfrm>
        <a:prstGeom prst="roundRect">
          <a:avLst>
            <a:gd name="adj" fmla="val 10000"/>
          </a:avLst>
        </a:prstGeom>
        <a:solidFill>
          <a:srgbClr val="FFC000"/>
        </a:solid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ZA" sz="2400" kern="1200"/>
            <a:t>Complex</a:t>
          </a:r>
        </a:p>
      </dsp:txBody>
      <dsp:txXfrm>
        <a:off x="2107293" y="2108896"/>
        <a:ext cx="1445299" cy="70084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62530C-16D9-4B0D-8AB9-4DF3B6F68B29}">
      <dsp:nvSpPr>
        <dsp:cNvPr id="0" name=""/>
        <dsp:cNvSpPr/>
      </dsp:nvSpPr>
      <dsp:spPr>
        <a:xfrm>
          <a:off x="6768" y="772291"/>
          <a:ext cx="2022961" cy="1213776"/>
        </a:xfrm>
        <a:prstGeom prst="roundRect">
          <a:avLst>
            <a:gd name="adj" fmla="val 10000"/>
          </a:avLst>
        </a:prstGeom>
        <a:blipFill rotWithShape="0">
          <a:blip xmlns:r="http://schemas.openxmlformats.org/officeDocument/2006/relationships" r:embed="rId1">
            <a:duotone>
              <a:schemeClr val="accent2">
                <a:hueOff val="0"/>
                <a:satOff val="0"/>
                <a:lumOff val="0"/>
                <a:alphaOff val="0"/>
                <a:shade val="22000"/>
                <a:satMod val="160000"/>
              </a:schemeClr>
              <a:schemeClr val="accent2">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ZA" sz="1800" b="1" kern="1200"/>
            <a:t>Pre-writing  </a:t>
          </a:r>
        </a:p>
        <a:p>
          <a:pPr marL="0" lvl="0" indent="0" algn="ctr" defTabSz="800100">
            <a:lnSpc>
              <a:spcPct val="90000"/>
            </a:lnSpc>
            <a:spcBef>
              <a:spcPct val="0"/>
            </a:spcBef>
            <a:spcAft>
              <a:spcPct val="35000"/>
            </a:spcAft>
            <a:buNone/>
          </a:pPr>
          <a:r>
            <a:rPr lang="en-ZA" sz="1800" b="1" kern="1200"/>
            <a:t>-</a:t>
          </a:r>
        </a:p>
        <a:p>
          <a:pPr marL="0" lvl="0" indent="0" algn="ctr" defTabSz="800100">
            <a:lnSpc>
              <a:spcPct val="90000"/>
            </a:lnSpc>
            <a:spcBef>
              <a:spcPct val="0"/>
            </a:spcBef>
            <a:spcAft>
              <a:spcPct val="35000"/>
            </a:spcAft>
            <a:buNone/>
          </a:pPr>
          <a:r>
            <a:rPr lang="en-ZA" sz="1800" b="1" kern="1200"/>
            <a:t>Get all the info</a:t>
          </a:r>
        </a:p>
      </dsp:txBody>
      <dsp:txXfrm>
        <a:off x="42318" y="807841"/>
        <a:ext cx="1951861" cy="1142676"/>
      </dsp:txXfrm>
    </dsp:sp>
    <dsp:sp modelId="{8FE67C10-374B-4D21-BAE4-874AD40BB8DD}">
      <dsp:nvSpPr>
        <dsp:cNvPr id="0" name=""/>
        <dsp:cNvSpPr/>
      </dsp:nvSpPr>
      <dsp:spPr>
        <a:xfrm>
          <a:off x="2207750" y="1128332"/>
          <a:ext cx="428867" cy="501694"/>
        </a:xfrm>
        <a:prstGeom prst="rightArrow">
          <a:avLst>
            <a:gd name="adj1" fmla="val 60000"/>
            <a:gd name="adj2" fmla="val 50000"/>
          </a:avLst>
        </a:prstGeom>
        <a:blipFill rotWithShape="0">
          <a:blip xmlns:r="http://schemas.openxmlformats.org/officeDocument/2006/relationships" r:embed="rId1">
            <a:duotone>
              <a:schemeClr val="accent2">
                <a:hueOff val="0"/>
                <a:satOff val="0"/>
                <a:lumOff val="0"/>
                <a:alphaOff val="0"/>
                <a:shade val="22000"/>
                <a:satMod val="160000"/>
              </a:schemeClr>
              <a:schemeClr val="accent2">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ZA" sz="1500" kern="1200"/>
        </a:p>
      </dsp:txBody>
      <dsp:txXfrm>
        <a:off x="2207750" y="1228671"/>
        <a:ext cx="300207" cy="301016"/>
      </dsp:txXfrm>
    </dsp:sp>
    <dsp:sp modelId="{EDC25F31-0EA3-4CAD-B49A-2B718D9FE48E}">
      <dsp:nvSpPr>
        <dsp:cNvPr id="0" name=""/>
        <dsp:cNvSpPr/>
      </dsp:nvSpPr>
      <dsp:spPr>
        <a:xfrm>
          <a:off x="2838913" y="772291"/>
          <a:ext cx="2022961" cy="1213776"/>
        </a:xfrm>
        <a:prstGeom prst="roundRect">
          <a:avLst>
            <a:gd name="adj" fmla="val 10000"/>
          </a:avLst>
        </a:prstGeom>
        <a:blipFill rotWithShape="0">
          <a:blip xmlns:r="http://schemas.openxmlformats.org/officeDocument/2006/relationships" r:embed="rId1">
            <a:duotone>
              <a:schemeClr val="accent2">
                <a:hueOff val="-2359080"/>
                <a:satOff val="0"/>
                <a:lumOff val="-510"/>
                <a:alphaOff val="0"/>
                <a:shade val="22000"/>
                <a:satMod val="160000"/>
              </a:schemeClr>
              <a:schemeClr val="accent2">
                <a:hueOff val="-2359080"/>
                <a:satOff val="0"/>
                <a:lumOff val="-51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ZA" sz="1800" b="1" kern="1200"/>
            <a:t>Drafting  1st copy </a:t>
          </a:r>
        </a:p>
        <a:p>
          <a:pPr marL="0" lvl="0" indent="0" algn="ctr" defTabSz="800100">
            <a:lnSpc>
              <a:spcPct val="90000"/>
            </a:lnSpc>
            <a:spcBef>
              <a:spcPct val="0"/>
            </a:spcBef>
            <a:spcAft>
              <a:spcPct val="35000"/>
            </a:spcAft>
            <a:buNone/>
          </a:pPr>
          <a:r>
            <a:rPr lang="en-ZA" sz="1800" b="1" kern="1200"/>
            <a:t>-</a:t>
          </a:r>
        </a:p>
        <a:p>
          <a:pPr marL="0" lvl="0" indent="0" algn="ctr" defTabSz="800100">
            <a:lnSpc>
              <a:spcPct val="90000"/>
            </a:lnSpc>
            <a:spcBef>
              <a:spcPct val="0"/>
            </a:spcBef>
            <a:spcAft>
              <a:spcPct val="35000"/>
            </a:spcAft>
            <a:buNone/>
          </a:pPr>
          <a:r>
            <a:rPr lang="en-ZA" sz="1800" b="1" kern="1200"/>
            <a:t>Check info</a:t>
          </a:r>
        </a:p>
      </dsp:txBody>
      <dsp:txXfrm>
        <a:off x="2874463" y="807841"/>
        <a:ext cx="1951861" cy="1142676"/>
      </dsp:txXfrm>
    </dsp:sp>
    <dsp:sp modelId="{1AB36DAC-F0C9-4B2D-B350-14D6A480785F}">
      <dsp:nvSpPr>
        <dsp:cNvPr id="0" name=""/>
        <dsp:cNvSpPr/>
      </dsp:nvSpPr>
      <dsp:spPr>
        <a:xfrm>
          <a:off x="5039895" y="1128332"/>
          <a:ext cx="428867" cy="501694"/>
        </a:xfrm>
        <a:prstGeom prst="rightArrow">
          <a:avLst>
            <a:gd name="adj1" fmla="val 60000"/>
            <a:gd name="adj2" fmla="val 50000"/>
          </a:avLst>
        </a:prstGeom>
        <a:blipFill rotWithShape="0">
          <a:blip xmlns:r="http://schemas.openxmlformats.org/officeDocument/2006/relationships" r:embed="rId1">
            <a:duotone>
              <a:schemeClr val="accent2">
                <a:hueOff val="-2948850"/>
                <a:satOff val="0"/>
                <a:lumOff val="-637"/>
                <a:alphaOff val="0"/>
                <a:shade val="22000"/>
                <a:satMod val="160000"/>
              </a:schemeClr>
              <a:schemeClr val="accent2">
                <a:hueOff val="-2948850"/>
                <a:satOff val="0"/>
                <a:lumOff val="-637"/>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ZA" sz="1500" kern="1200"/>
        </a:p>
      </dsp:txBody>
      <dsp:txXfrm>
        <a:off x="5039895" y="1228671"/>
        <a:ext cx="300207" cy="301016"/>
      </dsp:txXfrm>
    </dsp:sp>
    <dsp:sp modelId="{F4BB218C-DDB6-4341-B40D-800E6E077BC6}">
      <dsp:nvSpPr>
        <dsp:cNvPr id="0" name=""/>
        <dsp:cNvSpPr/>
      </dsp:nvSpPr>
      <dsp:spPr>
        <a:xfrm>
          <a:off x="5671059" y="772291"/>
          <a:ext cx="2022961" cy="1213776"/>
        </a:xfrm>
        <a:prstGeom prst="roundRect">
          <a:avLst>
            <a:gd name="adj" fmla="val 10000"/>
          </a:avLst>
        </a:prstGeom>
        <a:blipFill rotWithShape="0">
          <a:blip xmlns:r="http://schemas.openxmlformats.org/officeDocument/2006/relationships" r:embed="rId1">
            <a:duotone>
              <a:schemeClr val="accent2">
                <a:hueOff val="-4718161"/>
                <a:satOff val="0"/>
                <a:lumOff val="-1020"/>
                <a:alphaOff val="0"/>
                <a:shade val="22000"/>
                <a:satMod val="160000"/>
              </a:schemeClr>
              <a:schemeClr val="accent2">
                <a:hueOff val="-4718161"/>
                <a:satOff val="0"/>
                <a:lumOff val="-102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ZA" sz="1800" b="1" kern="1200"/>
            <a:t>Edit </a:t>
          </a:r>
        </a:p>
        <a:p>
          <a:pPr marL="0" lvl="0" indent="0" algn="ctr" defTabSz="800100">
            <a:lnSpc>
              <a:spcPct val="90000"/>
            </a:lnSpc>
            <a:spcBef>
              <a:spcPct val="0"/>
            </a:spcBef>
            <a:spcAft>
              <a:spcPct val="35000"/>
            </a:spcAft>
            <a:buNone/>
          </a:pPr>
          <a:r>
            <a:rPr lang="en-ZA" sz="1800" b="1" kern="1200"/>
            <a:t>-</a:t>
          </a:r>
        </a:p>
        <a:p>
          <a:pPr marL="0" lvl="0" indent="0" algn="ctr" defTabSz="800100">
            <a:lnSpc>
              <a:spcPct val="90000"/>
            </a:lnSpc>
            <a:spcBef>
              <a:spcPct val="0"/>
            </a:spcBef>
            <a:spcAft>
              <a:spcPct val="35000"/>
            </a:spcAft>
            <a:buNone/>
          </a:pPr>
          <a:r>
            <a:rPr lang="en-ZA" sz="1800" b="1" kern="1200"/>
            <a:t>Logical flow</a:t>
          </a:r>
        </a:p>
      </dsp:txBody>
      <dsp:txXfrm>
        <a:off x="5706609" y="807841"/>
        <a:ext cx="1951861" cy="1142676"/>
      </dsp:txXfrm>
    </dsp:sp>
    <dsp:sp modelId="{8CCB326F-180D-45FC-813B-FD2F319C70ED}">
      <dsp:nvSpPr>
        <dsp:cNvPr id="0" name=""/>
        <dsp:cNvSpPr/>
      </dsp:nvSpPr>
      <dsp:spPr>
        <a:xfrm rot="5400000">
          <a:off x="6468106" y="2127675"/>
          <a:ext cx="428867" cy="501694"/>
        </a:xfrm>
        <a:prstGeom prst="rightArrow">
          <a:avLst>
            <a:gd name="adj1" fmla="val 60000"/>
            <a:gd name="adj2" fmla="val 50000"/>
          </a:avLst>
        </a:prstGeom>
        <a:blipFill rotWithShape="0">
          <a:blip xmlns:r="http://schemas.openxmlformats.org/officeDocument/2006/relationships" r:embed="rId1">
            <a:duotone>
              <a:schemeClr val="accent2">
                <a:hueOff val="-5897701"/>
                <a:satOff val="0"/>
                <a:lumOff val="-1274"/>
                <a:alphaOff val="0"/>
                <a:shade val="22000"/>
                <a:satMod val="160000"/>
              </a:schemeClr>
              <a:schemeClr val="accent2">
                <a:hueOff val="-5897701"/>
                <a:satOff val="0"/>
                <a:lumOff val="-1274"/>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ZA" sz="1500" kern="1200"/>
        </a:p>
      </dsp:txBody>
      <dsp:txXfrm rot="-5400000">
        <a:off x="6532032" y="2164088"/>
        <a:ext cx="301016" cy="300207"/>
      </dsp:txXfrm>
    </dsp:sp>
    <dsp:sp modelId="{916FD9D2-891E-458E-8356-810A8423B1C3}">
      <dsp:nvSpPr>
        <dsp:cNvPr id="0" name=""/>
        <dsp:cNvSpPr/>
      </dsp:nvSpPr>
      <dsp:spPr>
        <a:xfrm>
          <a:off x="5671059" y="2795252"/>
          <a:ext cx="2022961" cy="1213776"/>
        </a:xfrm>
        <a:prstGeom prst="roundRect">
          <a:avLst>
            <a:gd name="adj" fmla="val 10000"/>
          </a:avLst>
        </a:prstGeom>
        <a:blipFill rotWithShape="0">
          <a:blip xmlns:r="http://schemas.openxmlformats.org/officeDocument/2006/relationships" r:embed="rId1">
            <a:duotone>
              <a:schemeClr val="accent2">
                <a:hueOff val="-7077241"/>
                <a:satOff val="0"/>
                <a:lumOff val="-1529"/>
                <a:alphaOff val="0"/>
                <a:shade val="22000"/>
                <a:satMod val="160000"/>
              </a:schemeClr>
              <a:schemeClr val="accent2">
                <a:hueOff val="-7077241"/>
                <a:satOff val="0"/>
                <a:lumOff val="-1529"/>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ZA" sz="1800" b="1" kern="1200"/>
            <a:t>Edit </a:t>
          </a:r>
        </a:p>
        <a:p>
          <a:pPr marL="0" lvl="0" indent="0" algn="ctr" defTabSz="800100">
            <a:lnSpc>
              <a:spcPct val="90000"/>
            </a:lnSpc>
            <a:spcBef>
              <a:spcPct val="0"/>
            </a:spcBef>
            <a:spcAft>
              <a:spcPct val="35000"/>
            </a:spcAft>
            <a:buNone/>
          </a:pPr>
          <a:r>
            <a:rPr lang="en-ZA" sz="1800" b="1" kern="1200"/>
            <a:t>-</a:t>
          </a:r>
        </a:p>
        <a:p>
          <a:pPr marL="0" lvl="0" indent="0" algn="ctr" defTabSz="800100">
            <a:lnSpc>
              <a:spcPct val="90000"/>
            </a:lnSpc>
            <a:spcBef>
              <a:spcPct val="0"/>
            </a:spcBef>
            <a:spcAft>
              <a:spcPct val="35000"/>
            </a:spcAft>
            <a:buNone/>
          </a:pPr>
          <a:r>
            <a:rPr lang="en-ZA" sz="1800" b="1" kern="1200"/>
            <a:t>Grammar</a:t>
          </a:r>
        </a:p>
      </dsp:txBody>
      <dsp:txXfrm>
        <a:off x="5706609" y="2830802"/>
        <a:ext cx="1951861" cy="1142676"/>
      </dsp:txXfrm>
    </dsp:sp>
    <dsp:sp modelId="{394E6195-2411-4783-9B20-915E945A967D}">
      <dsp:nvSpPr>
        <dsp:cNvPr id="0" name=""/>
        <dsp:cNvSpPr/>
      </dsp:nvSpPr>
      <dsp:spPr>
        <a:xfrm rot="10800000">
          <a:off x="5064171" y="3151293"/>
          <a:ext cx="428867" cy="501694"/>
        </a:xfrm>
        <a:prstGeom prst="rightArrow">
          <a:avLst>
            <a:gd name="adj1" fmla="val 60000"/>
            <a:gd name="adj2" fmla="val 50000"/>
          </a:avLst>
        </a:prstGeom>
        <a:blipFill rotWithShape="0">
          <a:blip xmlns:r="http://schemas.openxmlformats.org/officeDocument/2006/relationships" r:embed="rId1">
            <a:duotone>
              <a:schemeClr val="accent2">
                <a:hueOff val="-8846551"/>
                <a:satOff val="0"/>
                <a:lumOff val="-1912"/>
                <a:alphaOff val="0"/>
                <a:shade val="22000"/>
                <a:satMod val="160000"/>
              </a:schemeClr>
              <a:schemeClr val="accent2">
                <a:hueOff val="-8846551"/>
                <a:satOff val="0"/>
                <a:lumOff val="-1912"/>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ZA" sz="1500" kern="1200"/>
        </a:p>
      </dsp:txBody>
      <dsp:txXfrm rot="10800000">
        <a:off x="5192831" y="3251632"/>
        <a:ext cx="300207" cy="301016"/>
      </dsp:txXfrm>
    </dsp:sp>
    <dsp:sp modelId="{B665A8B7-4C35-48EC-A276-FF7E361B966C}">
      <dsp:nvSpPr>
        <dsp:cNvPr id="0" name=""/>
        <dsp:cNvSpPr/>
      </dsp:nvSpPr>
      <dsp:spPr>
        <a:xfrm>
          <a:off x="2838913" y="2795252"/>
          <a:ext cx="2022961" cy="1213776"/>
        </a:xfrm>
        <a:prstGeom prst="roundRect">
          <a:avLst>
            <a:gd name="adj" fmla="val 10000"/>
          </a:avLst>
        </a:prstGeom>
        <a:blipFill rotWithShape="0">
          <a:blip xmlns:r="http://schemas.openxmlformats.org/officeDocument/2006/relationships" r:embed="rId1">
            <a:duotone>
              <a:schemeClr val="accent2">
                <a:hueOff val="-9436321"/>
                <a:satOff val="0"/>
                <a:lumOff val="-2039"/>
                <a:alphaOff val="0"/>
                <a:shade val="22000"/>
                <a:satMod val="160000"/>
              </a:schemeClr>
              <a:schemeClr val="accent2">
                <a:hueOff val="-9436321"/>
                <a:satOff val="0"/>
                <a:lumOff val="-2039"/>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ZA" sz="1800" b="1" kern="1200"/>
            <a:t>Edit </a:t>
          </a:r>
        </a:p>
        <a:p>
          <a:pPr marL="0" lvl="0" indent="0" algn="ctr" defTabSz="800100">
            <a:lnSpc>
              <a:spcPct val="90000"/>
            </a:lnSpc>
            <a:spcBef>
              <a:spcPct val="0"/>
            </a:spcBef>
            <a:spcAft>
              <a:spcPct val="35000"/>
            </a:spcAft>
            <a:buNone/>
          </a:pPr>
          <a:r>
            <a:rPr lang="en-ZA" sz="1800" b="1" kern="1200"/>
            <a:t> - </a:t>
          </a:r>
        </a:p>
        <a:p>
          <a:pPr marL="0" lvl="0" indent="0" algn="ctr" defTabSz="800100">
            <a:lnSpc>
              <a:spcPct val="90000"/>
            </a:lnSpc>
            <a:spcBef>
              <a:spcPct val="0"/>
            </a:spcBef>
            <a:spcAft>
              <a:spcPct val="35000"/>
            </a:spcAft>
            <a:buNone/>
          </a:pPr>
          <a:r>
            <a:rPr lang="en-ZA" sz="1800" b="1" kern="1200"/>
            <a:t>Correct layout</a:t>
          </a:r>
        </a:p>
      </dsp:txBody>
      <dsp:txXfrm>
        <a:off x="2874463" y="2830802"/>
        <a:ext cx="1951861" cy="1142676"/>
      </dsp:txXfrm>
    </dsp:sp>
    <dsp:sp modelId="{487D7F26-967F-4BE7-978A-49A604E65850}">
      <dsp:nvSpPr>
        <dsp:cNvPr id="0" name=""/>
        <dsp:cNvSpPr/>
      </dsp:nvSpPr>
      <dsp:spPr>
        <a:xfrm rot="10800000">
          <a:off x="2232025" y="3151293"/>
          <a:ext cx="428867" cy="501694"/>
        </a:xfrm>
        <a:prstGeom prst="rightArrow">
          <a:avLst>
            <a:gd name="adj1" fmla="val 60000"/>
            <a:gd name="adj2" fmla="val 50000"/>
          </a:avLst>
        </a:prstGeom>
        <a:blipFill rotWithShape="0">
          <a:blip xmlns:r="http://schemas.openxmlformats.org/officeDocument/2006/relationships" r:embed="rId1">
            <a:duotone>
              <a:schemeClr val="accent2">
                <a:hueOff val="-11795402"/>
                <a:satOff val="0"/>
                <a:lumOff val="-2549"/>
                <a:alphaOff val="0"/>
                <a:shade val="22000"/>
                <a:satMod val="160000"/>
              </a:schemeClr>
              <a:schemeClr val="accent2">
                <a:hueOff val="-11795402"/>
                <a:satOff val="0"/>
                <a:lumOff val="-2549"/>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ZA" sz="1500" kern="1200"/>
        </a:p>
      </dsp:txBody>
      <dsp:txXfrm rot="10800000">
        <a:off x="2360685" y="3251632"/>
        <a:ext cx="300207" cy="301016"/>
      </dsp:txXfrm>
    </dsp:sp>
    <dsp:sp modelId="{1A6693B9-34A1-48B5-A460-5995B0129163}">
      <dsp:nvSpPr>
        <dsp:cNvPr id="0" name=""/>
        <dsp:cNvSpPr/>
      </dsp:nvSpPr>
      <dsp:spPr>
        <a:xfrm>
          <a:off x="6768" y="2795252"/>
          <a:ext cx="2022961" cy="1213776"/>
        </a:xfrm>
        <a:prstGeom prst="roundRect">
          <a:avLst>
            <a:gd name="adj" fmla="val 10000"/>
          </a:avLst>
        </a:prstGeom>
        <a:blipFill rotWithShape="0">
          <a:blip xmlns:r="http://schemas.openxmlformats.org/officeDocument/2006/relationships" r:embed="rId1">
            <a:duotone>
              <a:schemeClr val="accent2">
                <a:hueOff val="-11795402"/>
                <a:satOff val="0"/>
                <a:lumOff val="-2549"/>
                <a:alphaOff val="0"/>
                <a:shade val="22000"/>
                <a:satMod val="160000"/>
              </a:schemeClr>
              <a:schemeClr val="accent2">
                <a:hueOff val="-11795402"/>
                <a:satOff val="0"/>
                <a:lumOff val="-2549"/>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ZA" sz="1800" b="1" kern="1200"/>
            <a:t>Post-writing</a:t>
          </a:r>
        </a:p>
        <a:p>
          <a:pPr marL="0" lvl="0" indent="0" algn="ctr" defTabSz="800100">
            <a:lnSpc>
              <a:spcPct val="90000"/>
            </a:lnSpc>
            <a:spcBef>
              <a:spcPct val="0"/>
            </a:spcBef>
            <a:spcAft>
              <a:spcPct val="35000"/>
            </a:spcAft>
            <a:buNone/>
          </a:pPr>
          <a:r>
            <a:rPr lang="en-ZA" sz="1800" b="1" kern="1200"/>
            <a:t>-</a:t>
          </a:r>
        </a:p>
        <a:p>
          <a:pPr marL="0" lvl="0" indent="0" algn="ctr" defTabSz="800100">
            <a:lnSpc>
              <a:spcPct val="90000"/>
            </a:lnSpc>
            <a:spcBef>
              <a:spcPct val="0"/>
            </a:spcBef>
            <a:spcAft>
              <a:spcPct val="35000"/>
            </a:spcAft>
            <a:buNone/>
          </a:pPr>
          <a:r>
            <a:rPr lang="en-ZA" sz="1800" b="1" kern="1200"/>
            <a:t>Read through</a:t>
          </a:r>
        </a:p>
      </dsp:txBody>
      <dsp:txXfrm>
        <a:off x="42318" y="2830802"/>
        <a:ext cx="1951861" cy="11426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3CE84B-53EF-4DD2-B4D9-E30662D3F97C}">
      <dsp:nvSpPr>
        <dsp:cNvPr id="0" name=""/>
        <dsp:cNvSpPr/>
      </dsp:nvSpPr>
      <dsp:spPr>
        <a:xfrm>
          <a:off x="4109243" y="2053050"/>
          <a:ext cx="2891318" cy="463493"/>
        </a:xfrm>
        <a:custGeom>
          <a:avLst/>
          <a:gdLst/>
          <a:ahLst/>
          <a:cxnLst/>
          <a:rect l="0" t="0" r="0" b="0"/>
          <a:pathLst>
            <a:path>
              <a:moveTo>
                <a:pt x="0" y="0"/>
              </a:moveTo>
              <a:lnTo>
                <a:pt x="0" y="231746"/>
              </a:lnTo>
              <a:lnTo>
                <a:pt x="2891318" y="231746"/>
              </a:lnTo>
              <a:lnTo>
                <a:pt x="2891318" y="463493"/>
              </a:lnTo>
            </a:path>
          </a:pathLst>
        </a:custGeom>
        <a:noFill/>
        <a:ln w="12700" cap="flat" cmpd="sng" algn="ctr">
          <a:solidFill>
            <a:schemeClr val="accent2">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0F7BF35-A340-4C65-AF13-652E22CC449D}">
      <dsp:nvSpPr>
        <dsp:cNvPr id="0" name=""/>
        <dsp:cNvSpPr/>
      </dsp:nvSpPr>
      <dsp:spPr>
        <a:xfrm>
          <a:off x="4063523" y="2053050"/>
          <a:ext cx="91440" cy="463493"/>
        </a:xfrm>
        <a:custGeom>
          <a:avLst/>
          <a:gdLst/>
          <a:ahLst/>
          <a:cxnLst/>
          <a:rect l="0" t="0" r="0" b="0"/>
          <a:pathLst>
            <a:path>
              <a:moveTo>
                <a:pt x="45720" y="0"/>
              </a:moveTo>
              <a:lnTo>
                <a:pt x="45720" y="463493"/>
              </a:lnTo>
            </a:path>
          </a:pathLst>
        </a:custGeom>
        <a:noFill/>
        <a:ln w="12700" cap="flat" cmpd="sng" algn="ctr">
          <a:solidFill>
            <a:schemeClr val="accent2">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E3DC6A6-72A0-4549-AFE6-A69896FFAE28}">
      <dsp:nvSpPr>
        <dsp:cNvPr id="0" name=""/>
        <dsp:cNvSpPr/>
      </dsp:nvSpPr>
      <dsp:spPr>
        <a:xfrm>
          <a:off x="1217925" y="2053050"/>
          <a:ext cx="2891318" cy="463493"/>
        </a:xfrm>
        <a:custGeom>
          <a:avLst/>
          <a:gdLst/>
          <a:ahLst/>
          <a:cxnLst/>
          <a:rect l="0" t="0" r="0" b="0"/>
          <a:pathLst>
            <a:path>
              <a:moveTo>
                <a:pt x="2891318" y="0"/>
              </a:moveTo>
              <a:lnTo>
                <a:pt x="2891318" y="231746"/>
              </a:lnTo>
              <a:lnTo>
                <a:pt x="0" y="231746"/>
              </a:lnTo>
              <a:lnTo>
                <a:pt x="0" y="463493"/>
              </a:lnTo>
            </a:path>
          </a:pathLst>
        </a:custGeom>
        <a:noFill/>
        <a:ln w="12700" cap="flat" cmpd="sng" algn="ctr">
          <a:solidFill>
            <a:schemeClr val="accent2">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608B290-BBA1-42EA-8627-DF8017516988}">
      <dsp:nvSpPr>
        <dsp:cNvPr id="0" name=""/>
        <dsp:cNvSpPr/>
      </dsp:nvSpPr>
      <dsp:spPr>
        <a:xfrm>
          <a:off x="2257464" y="949493"/>
          <a:ext cx="3703558" cy="1103556"/>
        </a:xfrm>
        <a:prstGeom prst="rect">
          <a:avLst/>
        </a:prstGeom>
        <a:solidFill>
          <a:schemeClr val="accent1"/>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1"/>
        </a:fillRef>
        <a:effectRef idx="1">
          <a:schemeClr val="accent1"/>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Assessment Methods</a:t>
          </a:r>
        </a:p>
      </dsp:txBody>
      <dsp:txXfrm>
        <a:off x="2257464" y="949493"/>
        <a:ext cx="3703558" cy="1103556"/>
      </dsp:txXfrm>
    </dsp:sp>
    <dsp:sp modelId="{249312C4-0F64-47AB-BF40-42C99B3A6E3E}">
      <dsp:nvSpPr>
        <dsp:cNvPr id="0" name=""/>
        <dsp:cNvSpPr/>
      </dsp:nvSpPr>
      <dsp:spPr>
        <a:xfrm>
          <a:off x="4012" y="2516544"/>
          <a:ext cx="2427824" cy="1213912"/>
        </a:xfrm>
        <a:prstGeom prst="rect">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6"/>
        </a:fillRef>
        <a:effectRef idx="1">
          <a:schemeClr val="accent6"/>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Questioning</a:t>
          </a:r>
        </a:p>
      </dsp:txBody>
      <dsp:txXfrm>
        <a:off x="4012" y="2516544"/>
        <a:ext cx="2427824" cy="1213912"/>
      </dsp:txXfrm>
    </dsp:sp>
    <dsp:sp modelId="{EED41511-DE2D-4D0E-BA6E-54FD55567C3D}">
      <dsp:nvSpPr>
        <dsp:cNvPr id="0" name=""/>
        <dsp:cNvSpPr/>
      </dsp:nvSpPr>
      <dsp:spPr>
        <a:xfrm>
          <a:off x="2895331" y="2516544"/>
          <a:ext cx="2427824" cy="1213912"/>
        </a:xfrm>
        <a:prstGeom prst="rect">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5"/>
        </a:fillRef>
        <a:effectRef idx="1">
          <a:schemeClr val="accent5"/>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Product Evaluation</a:t>
          </a:r>
        </a:p>
      </dsp:txBody>
      <dsp:txXfrm>
        <a:off x="2895331" y="2516544"/>
        <a:ext cx="2427824" cy="1213912"/>
      </dsp:txXfrm>
    </dsp:sp>
    <dsp:sp modelId="{A8B7EC9A-A054-47E5-B4AB-ABADB33095FE}">
      <dsp:nvSpPr>
        <dsp:cNvPr id="0" name=""/>
        <dsp:cNvSpPr/>
      </dsp:nvSpPr>
      <dsp:spPr>
        <a:xfrm>
          <a:off x="5786649" y="2516544"/>
          <a:ext cx="2427824" cy="1213912"/>
        </a:xfrm>
        <a:prstGeom prst="rect">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6"/>
        </a:fillRef>
        <a:effectRef idx="1">
          <a:schemeClr val="accent6"/>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Observation</a:t>
          </a:r>
        </a:p>
      </dsp:txBody>
      <dsp:txXfrm>
        <a:off x="5786649" y="2516544"/>
        <a:ext cx="2427824" cy="12139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4BCAB8-0EA7-42E6-9BEE-11398D7C6C3B}">
      <dsp:nvSpPr>
        <dsp:cNvPr id="0" name=""/>
        <dsp:cNvSpPr/>
      </dsp:nvSpPr>
      <dsp:spPr>
        <a:xfrm>
          <a:off x="4376504" y="2126107"/>
          <a:ext cx="501115" cy="1536752"/>
        </a:xfrm>
        <a:custGeom>
          <a:avLst/>
          <a:gdLst/>
          <a:ahLst/>
          <a:cxnLst/>
          <a:rect l="0" t="0" r="0" b="0"/>
          <a:pathLst>
            <a:path>
              <a:moveTo>
                <a:pt x="0" y="0"/>
              </a:moveTo>
              <a:lnTo>
                <a:pt x="0" y="1536752"/>
              </a:lnTo>
              <a:lnTo>
                <a:pt x="501115" y="1536752"/>
              </a:lnTo>
            </a:path>
          </a:pathLst>
        </a:custGeom>
        <a:noFill/>
        <a:ln w="12700" cap="flat" cmpd="sng" algn="ctr">
          <a:solidFill>
            <a:schemeClr val="accent5">
              <a:tint val="7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9A44E13-0693-4EF4-ADC9-07A7A193F52E}">
      <dsp:nvSpPr>
        <dsp:cNvPr id="0" name=""/>
        <dsp:cNvSpPr/>
      </dsp:nvSpPr>
      <dsp:spPr>
        <a:xfrm>
          <a:off x="3691647" y="612021"/>
          <a:ext cx="2021163" cy="701561"/>
        </a:xfrm>
        <a:custGeom>
          <a:avLst/>
          <a:gdLst/>
          <a:ahLst/>
          <a:cxnLst/>
          <a:rect l="0" t="0" r="0" b="0"/>
          <a:pathLst>
            <a:path>
              <a:moveTo>
                <a:pt x="0" y="0"/>
              </a:moveTo>
              <a:lnTo>
                <a:pt x="0" y="350780"/>
              </a:lnTo>
              <a:lnTo>
                <a:pt x="2021163" y="350780"/>
              </a:lnTo>
              <a:lnTo>
                <a:pt x="2021163" y="701561"/>
              </a:lnTo>
            </a:path>
          </a:pathLst>
        </a:custGeom>
        <a:noFill/>
        <a:ln w="12700" cap="flat" cmpd="sng" algn="ctr">
          <a:solidFill>
            <a:schemeClr val="accent5">
              <a:tint val="9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0854E58-BD01-4E9A-BFE3-E2B249DCDE15}">
      <dsp:nvSpPr>
        <dsp:cNvPr id="0" name=""/>
        <dsp:cNvSpPr/>
      </dsp:nvSpPr>
      <dsp:spPr>
        <a:xfrm>
          <a:off x="334177" y="2087555"/>
          <a:ext cx="586070" cy="1583606"/>
        </a:xfrm>
        <a:custGeom>
          <a:avLst/>
          <a:gdLst/>
          <a:ahLst/>
          <a:cxnLst/>
          <a:rect l="0" t="0" r="0" b="0"/>
          <a:pathLst>
            <a:path>
              <a:moveTo>
                <a:pt x="0" y="0"/>
              </a:moveTo>
              <a:lnTo>
                <a:pt x="0" y="1583606"/>
              </a:lnTo>
              <a:lnTo>
                <a:pt x="586070" y="1583606"/>
              </a:lnTo>
            </a:path>
          </a:pathLst>
        </a:custGeom>
        <a:noFill/>
        <a:ln w="12700" cap="flat" cmpd="sng" algn="ctr">
          <a:solidFill>
            <a:schemeClr val="accent5">
              <a:tint val="7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FF99C2F2-CD21-4313-9634-001389A43FB9}">
      <dsp:nvSpPr>
        <dsp:cNvPr id="0" name=""/>
        <dsp:cNvSpPr/>
      </dsp:nvSpPr>
      <dsp:spPr>
        <a:xfrm>
          <a:off x="1670483" y="612021"/>
          <a:ext cx="2021163" cy="701561"/>
        </a:xfrm>
        <a:custGeom>
          <a:avLst/>
          <a:gdLst/>
          <a:ahLst/>
          <a:cxnLst/>
          <a:rect l="0" t="0" r="0" b="0"/>
          <a:pathLst>
            <a:path>
              <a:moveTo>
                <a:pt x="2021163" y="0"/>
              </a:moveTo>
              <a:lnTo>
                <a:pt x="2021163" y="350780"/>
              </a:lnTo>
              <a:lnTo>
                <a:pt x="0" y="350780"/>
              </a:lnTo>
              <a:lnTo>
                <a:pt x="0" y="701561"/>
              </a:lnTo>
            </a:path>
          </a:pathLst>
        </a:custGeom>
        <a:noFill/>
        <a:ln w="12700" cap="flat" cmpd="sng" algn="ctr">
          <a:solidFill>
            <a:schemeClr val="accent5">
              <a:tint val="9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0DD5ACD-371A-4729-B992-E39098DC1F1D}">
      <dsp:nvSpPr>
        <dsp:cNvPr id="0" name=""/>
        <dsp:cNvSpPr/>
      </dsp:nvSpPr>
      <dsp:spPr>
        <a:xfrm>
          <a:off x="2021264" y="181898"/>
          <a:ext cx="3340766" cy="430123"/>
        </a:xfrm>
        <a:prstGeom prst="rect">
          <a:avLst/>
        </a:prstGeom>
        <a:solidFill>
          <a:schemeClr val="accent1"/>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dsp:spPr>
      <dsp:style>
        <a:lnRef idx="3">
          <a:schemeClr val="lt1"/>
        </a:lnRef>
        <a:fillRef idx="1">
          <a:schemeClr val="accent1"/>
        </a:fillRef>
        <a:effectRef idx="1">
          <a:schemeClr val="accent1"/>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t>Assessment</a:t>
          </a:r>
        </a:p>
      </dsp:txBody>
      <dsp:txXfrm>
        <a:off x="2021264" y="181898"/>
        <a:ext cx="3340766" cy="430123"/>
      </dsp:txXfrm>
    </dsp:sp>
    <dsp:sp modelId="{4C255BB0-1E6B-41BD-A9B3-29EA7F5693FC}">
      <dsp:nvSpPr>
        <dsp:cNvPr id="0" name=""/>
        <dsp:cNvSpPr/>
      </dsp:nvSpPr>
      <dsp:spPr>
        <a:xfrm>
          <a:off x="100" y="1313582"/>
          <a:ext cx="3340766" cy="773972"/>
        </a:xfrm>
        <a:prstGeom prst="rect">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dsp:spPr>
      <dsp:style>
        <a:lnRef idx="3">
          <a:schemeClr val="lt1"/>
        </a:lnRef>
        <a:fillRef idx="1">
          <a:schemeClr val="accent5"/>
        </a:fillRef>
        <a:effectRef idx="1">
          <a:schemeClr val="accent5"/>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t>Formative</a:t>
          </a:r>
        </a:p>
      </dsp:txBody>
      <dsp:txXfrm>
        <a:off x="100" y="1313582"/>
        <a:ext cx="3340766" cy="773972"/>
      </dsp:txXfrm>
    </dsp:sp>
    <dsp:sp modelId="{CC3C5B9F-7C7E-48D7-BEFA-F5C8A50EDB1F}">
      <dsp:nvSpPr>
        <dsp:cNvPr id="0" name=""/>
        <dsp:cNvSpPr/>
      </dsp:nvSpPr>
      <dsp:spPr>
        <a:xfrm>
          <a:off x="920247" y="2835970"/>
          <a:ext cx="2916723" cy="1670383"/>
        </a:xfrm>
        <a:prstGeom prst="rect">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dsp:spPr>
      <dsp:style>
        <a:lnRef idx="3">
          <a:schemeClr val="lt1"/>
        </a:lnRef>
        <a:fillRef idx="1">
          <a:schemeClr val="accent6"/>
        </a:fillRef>
        <a:effectRef idx="1">
          <a:schemeClr val="accent6"/>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100000"/>
            </a:lnSpc>
            <a:spcBef>
              <a:spcPct val="0"/>
            </a:spcBef>
            <a:spcAft>
              <a:spcPct val="35000"/>
            </a:spcAft>
            <a:buNone/>
          </a:pPr>
          <a:endParaRPr lang="en-US" sz="2000" b="1" kern="1200" dirty="0"/>
        </a:p>
        <a:p>
          <a:pPr marL="0" lvl="0" indent="0" algn="ctr" defTabSz="889000">
            <a:lnSpc>
              <a:spcPct val="100000"/>
            </a:lnSpc>
            <a:spcBef>
              <a:spcPct val="0"/>
            </a:spcBef>
            <a:spcAft>
              <a:spcPct val="35000"/>
            </a:spcAft>
            <a:buNone/>
          </a:pPr>
          <a:r>
            <a:rPr lang="en-US" sz="2000" b="1" kern="1200" dirty="0"/>
            <a:t>Evidence </a:t>
          </a:r>
          <a:r>
            <a:rPr lang="en-US" sz="2000" b="1" i="1" kern="1200" dirty="0"/>
            <a:t>during </a:t>
          </a:r>
        </a:p>
        <a:p>
          <a:pPr marL="0" lvl="0" indent="0" algn="ctr" defTabSz="889000">
            <a:lnSpc>
              <a:spcPct val="100000"/>
            </a:lnSpc>
            <a:spcBef>
              <a:spcPct val="0"/>
            </a:spcBef>
            <a:spcAft>
              <a:spcPct val="35000"/>
            </a:spcAft>
            <a:buNone/>
          </a:pPr>
          <a:r>
            <a:rPr lang="en-US" sz="2000" b="1" kern="1200" dirty="0"/>
            <a:t>facilitation</a:t>
          </a:r>
        </a:p>
        <a:p>
          <a:pPr marL="0" lvl="0" indent="0" algn="ctr" defTabSz="889000">
            <a:lnSpc>
              <a:spcPct val="100000"/>
            </a:lnSpc>
            <a:spcBef>
              <a:spcPct val="0"/>
            </a:spcBef>
            <a:spcAft>
              <a:spcPct val="35000"/>
            </a:spcAft>
            <a:buNone/>
          </a:pPr>
          <a:r>
            <a:rPr lang="en-US" sz="2000" b="1" kern="1200" dirty="0"/>
            <a:t>Self Assessment</a:t>
          </a:r>
        </a:p>
        <a:p>
          <a:pPr marL="0" lvl="0" indent="0" algn="ctr" defTabSz="889000">
            <a:lnSpc>
              <a:spcPct val="100000"/>
            </a:lnSpc>
            <a:spcBef>
              <a:spcPct val="0"/>
            </a:spcBef>
            <a:spcAft>
              <a:spcPct val="35000"/>
            </a:spcAft>
            <a:buNone/>
          </a:pPr>
          <a:endParaRPr lang="en-US" sz="2000" b="1" kern="1200" dirty="0"/>
        </a:p>
      </dsp:txBody>
      <dsp:txXfrm>
        <a:off x="920247" y="2835970"/>
        <a:ext cx="2916723" cy="1670383"/>
      </dsp:txXfrm>
    </dsp:sp>
    <dsp:sp modelId="{24349B9E-7679-48F3-8C1B-516E244933D3}">
      <dsp:nvSpPr>
        <dsp:cNvPr id="0" name=""/>
        <dsp:cNvSpPr/>
      </dsp:nvSpPr>
      <dsp:spPr>
        <a:xfrm>
          <a:off x="4042428" y="1313582"/>
          <a:ext cx="3340766" cy="812524"/>
        </a:xfrm>
        <a:prstGeom prst="rect">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dsp:spPr>
      <dsp:style>
        <a:lnRef idx="3">
          <a:schemeClr val="lt1"/>
        </a:lnRef>
        <a:fillRef idx="1">
          <a:schemeClr val="accent5"/>
        </a:fillRef>
        <a:effectRef idx="1">
          <a:schemeClr val="accent5"/>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t>Summative</a:t>
          </a:r>
        </a:p>
      </dsp:txBody>
      <dsp:txXfrm>
        <a:off x="4042428" y="1313582"/>
        <a:ext cx="3340766" cy="812524"/>
      </dsp:txXfrm>
    </dsp:sp>
    <dsp:sp modelId="{64E85D38-C8F4-45A8-A4FB-7B00B79166F0}">
      <dsp:nvSpPr>
        <dsp:cNvPr id="0" name=""/>
        <dsp:cNvSpPr/>
      </dsp:nvSpPr>
      <dsp:spPr>
        <a:xfrm>
          <a:off x="4877619" y="2827668"/>
          <a:ext cx="3340766" cy="1670383"/>
        </a:xfrm>
        <a:prstGeom prst="rect">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dsp:spPr>
      <dsp:style>
        <a:lnRef idx="3">
          <a:schemeClr val="lt1"/>
        </a:lnRef>
        <a:fillRef idx="1">
          <a:schemeClr val="accent6"/>
        </a:fillRef>
        <a:effectRef idx="1">
          <a:schemeClr val="accent6"/>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100000"/>
            </a:lnSpc>
            <a:spcBef>
              <a:spcPct val="0"/>
            </a:spcBef>
            <a:spcAft>
              <a:spcPct val="35000"/>
            </a:spcAft>
            <a:buNone/>
          </a:pPr>
          <a:r>
            <a:rPr lang="en-US" sz="2000" b="1" kern="1200" dirty="0"/>
            <a:t>Knowledge Assessment</a:t>
          </a:r>
        </a:p>
        <a:p>
          <a:pPr marL="0" lvl="0" indent="0" algn="ctr" defTabSz="889000">
            <a:lnSpc>
              <a:spcPct val="100000"/>
            </a:lnSpc>
            <a:spcBef>
              <a:spcPct val="0"/>
            </a:spcBef>
            <a:spcAft>
              <a:spcPct val="35000"/>
            </a:spcAft>
            <a:buNone/>
          </a:pPr>
          <a:r>
            <a:rPr lang="en-US" sz="2000" b="1" kern="1200" dirty="0"/>
            <a:t> Summative Workplace</a:t>
          </a:r>
        </a:p>
        <a:p>
          <a:pPr marL="0" lvl="0" indent="0" algn="ctr" defTabSz="889000">
            <a:lnSpc>
              <a:spcPct val="100000"/>
            </a:lnSpc>
            <a:spcBef>
              <a:spcPct val="0"/>
            </a:spcBef>
            <a:spcAft>
              <a:spcPct val="35000"/>
            </a:spcAft>
            <a:buNone/>
          </a:pPr>
          <a:r>
            <a:rPr lang="en-US" sz="2000" b="1" kern="1200" dirty="0"/>
            <a:t> Assignments</a:t>
          </a:r>
        </a:p>
      </dsp:txBody>
      <dsp:txXfrm>
        <a:off x="4877619" y="2827668"/>
        <a:ext cx="3340766" cy="167038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30E907-9459-4BCE-9CEE-D50CA8E25CB3}">
      <dsp:nvSpPr>
        <dsp:cNvPr id="0" name=""/>
        <dsp:cNvSpPr/>
      </dsp:nvSpPr>
      <dsp:spPr>
        <a:xfrm>
          <a:off x="0" y="1438"/>
          <a:ext cx="2528147" cy="1264073"/>
        </a:xfrm>
        <a:prstGeom prst="roundRect">
          <a:avLst>
            <a:gd name="adj" fmla="val 10000"/>
          </a:avLst>
        </a:prstGeom>
        <a:solidFill>
          <a:schemeClr val="accent1"/>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1"/>
        </a:fillRef>
        <a:effectRef idx="1">
          <a:schemeClr val="accent1"/>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t>Competent</a:t>
          </a:r>
        </a:p>
      </dsp:txBody>
      <dsp:txXfrm>
        <a:off x="37023" y="38461"/>
        <a:ext cx="2454101" cy="1190027"/>
      </dsp:txXfrm>
    </dsp:sp>
    <dsp:sp modelId="{411840A0-FE1C-4D59-9ED4-67B2E7F68839}">
      <dsp:nvSpPr>
        <dsp:cNvPr id="0" name=""/>
        <dsp:cNvSpPr/>
      </dsp:nvSpPr>
      <dsp:spPr>
        <a:xfrm>
          <a:off x="0" y="1265512"/>
          <a:ext cx="252814" cy="1011259"/>
        </a:xfrm>
        <a:custGeom>
          <a:avLst/>
          <a:gdLst/>
          <a:ahLst/>
          <a:cxnLst/>
          <a:rect l="0" t="0" r="0" b="0"/>
          <a:pathLst>
            <a:path>
              <a:moveTo>
                <a:pt x="252814" y="0"/>
              </a:moveTo>
              <a:lnTo>
                <a:pt x="0" y="1011259"/>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26821CC-D27B-4EF3-A2C7-C4B85FB42DF7}">
      <dsp:nvSpPr>
        <dsp:cNvPr id="0" name=""/>
        <dsp:cNvSpPr/>
      </dsp:nvSpPr>
      <dsp:spPr>
        <a:xfrm>
          <a:off x="0" y="1581530"/>
          <a:ext cx="3230467" cy="1390481"/>
        </a:xfrm>
        <a:prstGeom prst="roundRect">
          <a:avLst>
            <a:gd name="adj" fmla="val 10000"/>
          </a:avLst>
        </a:prstGeom>
        <a:solidFill>
          <a:schemeClr val="accent4"/>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dsp:spPr>
      <dsp:style>
        <a:lnRef idx="3">
          <a:schemeClr val="lt1"/>
        </a:lnRef>
        <a:fillRef idx="1">
          <a:schemeClr val="accent4"/>
        </a:fillRef>
        <a:effectRef idx="1">
          <a:schemeClr val="accent4"/>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kumimoji="0" lang="en-ZA" sz="2400" kern="1200" dirty="0">
              <a:solidFill>
                <a:schemeClr val="bg1"/>
              </a:solidFill>
              <a:effectLst/>
              <a:latin typeface="Calibri" panose="020F0502020204030204" pitchFamily="34" charset="0"/>
              <a:ea typeface="+mn-ea"/>
              <a:cs typeface="+mn-cs"/>
            </a:rPr>
            <a:t>Ability to perform  task, action or function successfully</a:t>
          </a:r>
          <a:endParaRPr lang="en-US" sz="2400" kern="1200" dirty="0">
            <a:solidFill>
              <a:schemeClr val="bg1"/>
            </a:solidFill>
          </a:endParaRPr>
        </a:p>
      </dsp:txBody>
      <dsp:txXfrm>
        <a:off x="40726" y="1622256"/>
        <a:ext cx="3149015" cy="1309029"/>
      </dsp:txXfrm>
    </dsp:sp>
    <dsp:sp modelId="{68B5D3B7-AC34-4DC8-BBA6-0AE75D13CF4B}">
      <dsp:nvSpPr>
        <dsp:cNvPr id="0" name=""/>
        <dsp:cNvSpPr/>
      </dsp:nvSpPr>
      <dsp:spPr>
        <a:xfrm>
          <a:off x="0" y="1265512"/>
          <a:ext cx="252814" cy="2717758"/>
        </a:xfrm>
        <a:custGeom>
          <a:avLst/>
          <a:gdLst/>
          <a:ahLst/>
          <a:cxnLst/>
          <a:rect l="0" t="0" r="0" b="0"/>
          <a:pathLst>
            <a:path>
              <a:moveTo>
                <a:pt x="252814" y="0"/>
              </a:moveTo>
              <a:lnTo>
                <a:pt x="0" y="2717758"/>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FD4CC16-C250-4D92-BA93-50331FC780EC}">
      <dsp:nvSpPr>
        <dsp:cNvPr id="0" name=""/>
        <dsp:cNvSpPr/>
      </dsp:nvSpPr>
      <dsp:spPr>
        <a:xfrm>
          <a:off x="0" y="3288030"/>
          <a:ext cx="3241955" cy="1390481"/>
        </a:xfrm>
        <a:prstGeom prst="roundRect">
          <a:avLst>
            <a:gd name="adj" fmla="val 10000"/>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dsp:spPr>
      <dsp:style>
        <a:lnRef idx="3">
          <a:schemeClr val="lt1"/>
        </a:lnRef>
        <a:fillRef idx="1">
          <a:schemeClr val="accent6"/>
        </a:fillRef>
        <a:effectRef idx="1">
          <a:schemeClr val="accent6"/>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kumimoji="0" lang="en-ZA" sz="2400" kern="1200" dirty="0">
              <a:effectLst/>
              <a:latin typeface="Calibri" panose="020F0502020204030204" pitchFamily="34" charset="0"/>
              <a:ea typeface="+mn-ea"/>
              <a:cs typeface="+mn-cs"/>
            </a:rPr>
            <a:t>Certificate  issued and credits awarded</a:t>
          </a:r>
          <a:endParaRPr kumimoji="0" lang="en-US" sz="2400" kern="1200" dirty="0">
            <a:effectLst/>
            <a:latin typeface="Calibri" panose="020F0502020204030204" pitchFamily="34" charset="0"/>
            <a:ea typeface="+mn-ea"/>
            <a:cs typeface="+mn-cs"/>
          </a:endParaRPr>
        </a:p>
      </dsp:txBody>
      <dsp:txXfrm>
        <a:off x="40726" y="3328756"/>
        <a:ext cx="3160503" cy="1309029"/>
      </dsp:txXfrm>
    </dsp:sp>
    <dsp:sp modelId="{0A1306EE-F29D-4CB0-ADDD-B4821031F774}">
      <dsp:nvSpPr>
        <dsp:cNvPr id="0" name=""/>
        <dsp:cNvSpPr/>
      </dsp:nvSpPr>
      <dsp:spPr>
        <a:xfrm>
          <a:off x="4343147" y="1438"/>
          <a:ext cx="2528147" cy="1264073"/>
        </a:xfrm>
        <a:prstGeom prst="roundRect">
          <a:avLst>
            <a:gd name="adj" fmla="val 10000"/>
          </a:avLst>
        </a:prstGeom>
        <a:solidFill>
          <a:schemeClr val="accent1"/>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1"/>
        </a:fillRef>
        <a:effectRef idx="1">
          <a:schemeClr val="accent1"/>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n-US" sz="2800" b="1" kern="1200" dirty="0"/>
            <a:t>Not Yet Competent</a:t>
          </a:r>
        </a:p>
      </dsp:txBody>
      <dsp:txXfrm>
        <a:off x="4380170" y="38461"/>
        <a:ext cx="2454101" cy="1190027"/>
      </dsp:txXfrm>
    </dsp:sp>
    <dsp:sp modelId="{54192DF2-418F-433E-B8ED-736FF77E592E}">
      <dsp:nvSpPr>
        <dsp:cNvPr id="0" name=""/>
        <dsp:cNvSpPr/>
      </dsp:nvSpPr>
      <dsp:spPr>
        <a:xfrm>
          <a:off x="4595962" y="1265512"/>
          <a:ext cx="256131" cy="1041900"/>
        </a:xfrm>
        <a:custGeom>
          <a:avLst/>
          <a:gdLst/>
          <a:ahLst/>
          <a:cxnLst/>
          <a:rect l="0" t="0" r="0" b="0"/>
          <a:pathLst>
            <a:path>
              <a:moveTo>
                <a:pt x="0" y="0"/>
              </a:moveTo>
              <a:lnTo>
                <a:pt x="0" y="1041900"/>
              </a:lnTo>
              <a:lnTo>
                <a:pt x="256131" y="1041900"/>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A02A319-79FC-40F8-A440-382EDF75D5E4}">
      <dsp:nvSpPr>
        <dsp:cNvPr id="0" name=""/>
        <dsp:cNvSpPr/>
      </dsp:nvSpPr>
      <dsp:spPr>
        <a:xfrm>
          <a:off x="4852094" y="1612171"/>
          <a:ext cx="2886376" cy="1390481"/>
        </a:xfrm>
        <a:prstGeom prst="roundRect">
          <a:avLst>
            <a:gd name="adj" fmla="val 10000"/>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dsp:spPr>
      <dsp:style>
        <a:lnRef idx="3">
          <a:schemeClr val="lt1"/>
        </a:lnRef>
        <a:fillRef idx="1">
          <a:schemeClr val="accent5"/>
        </a:fillRef>
        <a:effectRef idx="1">
          <a:schemeClr val="accent5"/>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kumimoji="0" lang="en-ZA" sz="2400" kern="1200" dirty="0">
              <a:solidFill>
                <a:schemeClr val="bg1"/>
              </a:solidFill>
              <a:effectLst/>
              <a:latin typeface="Calibri" panose="020F0502020204030204" pitchFamily="34" charset="0"/>
              <a:ea typeface="+mn-ea"/>
              <a:cs typeface="+mn-cs"/>
            </a:rPr>
            <a:t>Not successful yet </a:t>
          </a:r>
          <a:endParaRPr lang="en-US" sz="2400" kern="1200" dirty="0">
            <a:solidFill>
              <a:schemeClr val="bg1"/>
            </a:solidFill>
          </a:endParaRPr>
        </a:p>
      </dsp:txBody>
      <dsp:txXfrm>
        <a:off x="4892820" y="1652897"/>
        <a:ext cx="2804924" cy="1309029"/>
      </dsp:txXfrm>
    </dsp:sp>
    <dsp:sp modelId="{1D988BA5-7718-4C89-8B8F-3CE438A09815}">
      <dsp:nvSpPr>
        <dsp:cNvPr id="0" name=""/>
        <dsp:cNvSpPr/>
      </dsp:nvSpPr>
      <dsp:spPr>
        <a:xfrm>
          <a:off x="4595962" y="1265512"/>
          <a:ext cx="252814" cy="2717758"/>
        </a:xfrm>
        <a:custGeom>
          <a:avLst/>
          <a:gdLst/>
          <a:ahLst/>
          <a:cxnLst/>
          <a:rect l="0" t="0" r="0" b="0"/>
          <a:pathLst>
            <a:path>
              <a:moveTo>
                <a:pt x="0" y="0"/>
              </a:moveTo>
              <a:lnTo>
                <a:pt x="0" y="2717758"/>
              </a:lnTo>
              <a:lnTo>
                <a:pt x="252814" y="2717758"/>
              </a:lnTo>
            </a:path>
          </a:pathLst>
        </a:custGeom>
        <a:noFill/>
        <a:ln w="12700" cap="flat" cmpd="sng" algn="ctr">
          <a:solidFill>
            <a:schemeClr val="accent1">
              <a:tint val="9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42CA27C-3D85-42D8-BF99-19180EBC3F92}">
      <dsp:nvSpPr>
        <dsp:cNvPr id="0" name=""/>
        <dsp:cNvSpPr/>
      </dsp:nvSpPr>
      <dsp:spPr>
        <a:xfrm>
          <a:off x="4848777" y="3288030"/>
          <a:ext cx="2900554" cy="1390481"/>
        </a:xfrm>
        <a:prstGeom prst="roundRect">
          <a:avLst>
            <a:gd name="adj" fmla="val 10000"/>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dsp:spPr>
      <dsp:style>
        <a:lnRef idx="3">
          <a:schemeClr val="lt1"/>
        </a:lnRef>
        <a:fillRef idx="1">
          <a:schemeClr val="accent6"/>
        </a:fillRef>
        <a:effectRef idx="1">
          <a:schemeClr val="accent6"/>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kumimoji="0" lang="en-ZA" sz="2400" kern="1200" dirty="0">
              <a:effectLst/>
              <a:latin typeface="Calibri" panose="020F0502020204030204" pitchFamily="34" charset="0"/>
              <a:ea typeface="+mn-ea"/>
              <a:cs typeface="+mn-cs"/>
            </a:rPr>
            <a:t>Opportunities to remediate  to address gaps</a:t>
          </a:r>
          <a:endParaRPr lang="en-US" sz="2400" kern="1200" dirty="0"/>
        </a:p>
      </dsp:txBody>
      <dsp:txXfrm>
        <a:off x="4889503" y="3328756"/>
        <a:ext cx="2819102" cy="130902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3C9525-0888-4409-A09F-7CFC66304FE6}">
      <dsp:nvSpPr>
        <dsp:cNvPr id="0" name=""/>
        <dsp:cNvSpPr/>
      </dsp:nvSpPr>
      <dsp:spPr>
        <a:xfrm>
          <a:off x="457199" y="0"/>
          <a:ext cx="5181600" cy="2392040"/>
        </a:xfrm>
        <a:prstGeom prst="rightArrow">
          <a:avLst/>
        </a:prstGeom>
        <a:solidFill>
          <a:schemeClr val="bg1">
            <a:lumMod val="85000"/>
          </a:schemeClr>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a:sp3d z="-152400" extrusionH="63500"/>
      </dsp:spPr>
      <dsp:style>
        <a:lnRef idx="3">
          <a:schemeClr val="lt1"/>
        </a:lnRef>
        <a:fillRef idx="1">
          <a:schemeClr val="accent6"/>
        </a:fillRef>
        <a:effectRef idx="1">
          <a:schemeClr val="accent6"/>
        </a:effectRef>
        <a:fontRef idx="minor">
          <a:schemeClr val="lt1"/>
        </a:fontRef>
      </dsp:style>
    </dsp:sp>
    <dsp:sp modelId="{EE1E8816-6BB5-4803-984C-425751A425BD}">
      <dsp:nvSpPr>
        <dsp:cNvPr id="0" name=""/>
        <dsp:cNvSpPr/>
      </dsp:nvSpPr>
      <dsp:spPr>
        <a:xfrm>
          <a:off x="646" y="717612"/>
          <a:ext cx="1946141" cy="956816"/>
        </a:xfrm>
        <a:prstGeom prst="roundRect">
          <a:avLst/>
        </a:prstGeom>
        <a:solidFill>
          <a:schemeClr val="accent1"/>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1"/>
        </a:fillRef>
        <a:effectRef idx="1">
          <a:schemeClr val="accent1"/>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Assessment</a:t>
          </a:r>
        </a:p>
      </dsp:txBody>
      <dsp:txXfrm>
        <a:off x="47354" y="764320"/>
        <a:ext cx="1852725" cy="863400"/>
      </dsp:txXfrm>
    </dsp:sp>
    <dsp:sp modelId="{814C0117-EC7B-4EBC-A009-0C73F43105B8}">
      <dsp:nvSpPr>
        <dsp:cNvPr id="0" name=""/>
        <dsp:cNvSpPr/>
      </dsp:nvSpPr>
      <dsp:spPr>
        <a:xfrm>
          <a:off x="2074929" y="717612"/>
          <a:ext cx="1946141" cy="956816"/>
        </a:xfrm>
        <a:prstGeom prst="roundRect">
          <a:avLst/>
        </a:prstGeom>
        <a:solidFill>
          <a:schemeClr val="accent5"/>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5"/>
        </a:fillRef>
        <a:effectRef idx="1">
          <a:schemeClr val="accent5"/>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Moderation</a:t>
          </a:r>
        </a:p>
      </dsp:txBody>
      <dsp:txXfrm>
        <a:off x="2121637" y="764320"/>
        <a:ext cx="1852725" cy="863400"/>
      </dsp:txXfrm>
    </dsp:sp>
    <dsp:sp modelId="{29F903C9-F548-48EF-8ABD-A11130E99CEB}">
      <dsp:nvSpPr>
        <dsp:cNvPr id="0" name=""/>
        <dsp:cNvSpPr/>
      </dsp:nvSpPr>
      <dsp:spPr>
        <a:xfrm>
          <a:off x="4149211" y="717612"/>
          <a:ext cx="1946141" cy="956816"/>
        </a:xfrm>
        <a:prstGeom prst="roundRect">
          <a:avLst/>
        </a:prstGeom>
        <a:solidFill>
          <a:schemeClr val="accent6"/>
        </a:solidFill>
        <a:ln w="38100" cap="flat" cmpd="sng" algn="ctr">
          <a:solidFill>
            <a:schemeClr val="lt1"/>
          </a:solidFill>
          <a:prstDash val="solid"/>
        </a:ln>
        <a:effectLst>
          <a:outerShdw blurRad="38100" dist="25400" dir="5400000" algn="t" rotWithShape="0">
            <a:srgbClr val="000000">
              <a:alpha val="50000"/>
            </a:srgbClr>
          </a:outerShdw>
        </a:effectLst>
        <a:scene3d>
          <a:camera prst="orthographicFront"/>
          <a:lightRig rig="threePt" dir="t">
            <a:rot lat="0" lon="0" rev="7500000"/>
          </a:lightRig>
        </a:scene3d>
      </dsp:spPr>
      <dsp:style>
        <a:lnRef idx="3">
          <a:schemeClr val="lt1"/>
        </a:lnRef>
        <a:fillRef idx="1">
          <a:schemeClr val="accent6"/>
        </a:fillRef>
        <a:effectRef idx="1">
          <a:schemeClr val="accent6"/>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t>Verification</a:t>
          </a:r>
        </a:p>
      </dsp:txBody>
      <dsp:txXfrm>
        <a:off x="4195919" y="764320"/>
        <a:ext cx="1852725" cy="8634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1EF378-C36F-49B1-9A71-53BBEAA401A6}">
      <dsp:nvSpPr>
        <dsp:cNvPr id="0" name=""/>
        <dsp:cNvSpPr/>
      </dsp:nvSpPr>
      <dsp:spPr>
        <a:xfrm>
          <a:off x="1017984" y="1240780"/>
          <a:ext cx="1437679" cy="718839"/>
        </a:xfrm>
        <a:prstGeom prst="roundRect">
          <a:avLst>
            <a:gd name="adj" fmla="val 10000"/>
          </a:avLst>
        </a:prstGeom>
        <a:solidFill>
          <a:srgbClr val="00B0F0"/>
        </a:solid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ZA" sz="1600" kern="1200"/>
            <a:t>Communication</a:t>
          </a:r>
        </a:p>
      </dsp:txBody>
      <dsp:txXfrm>
        <a:off x="1039038" y="1261834"/>
        <a:ext cx="1395571" cy="676731"/>
      </dsp:txXfrm>
    </dsp:sp>
    <dsp:sp modelId="{C2861A29-84E3-4BA6-90EE-FA58631774B3}">
      <dsp:nvSpPr>
        <dsp:cNvPr id="0" name=""/>
        <dsp:cNvSpPr/>
      </dsp:nvSpPr>
      <dsp:spPr>
        <a:xfrm rot="17692822">
          <a:off x="2059770" y="959985"/>
          <a:ext cx="1366859" cy="40429"/>
        </a:xfrm>
        <a:custGeom>
          <a:avLst/>
          <a:gdLst/>
          <a:ahLst/>
          <a:cxnLst/>
          <a:rect l="0" t="0" r="0" b="0"/>
          <a:pathLst>
            <a:path>
              <a:moveTo>
                <a:pt x="0" y="20214"/>
              </a:moveTo>
              <a:lnTo>
                <a:pt x="1366859" y="20214"/>
              </a:lnTo>
            </a:path>
          </a:pathLst>
        </a:custGeom>
        <a:noFill/>
        <a:ln w="12700" cap="flat" cmpd="sng" algn="ctr">
          <a:solidFill>
            <a:schemeClr val="dk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ZA" sz="500" kern="1200"/>
        </a:p>
      </dsp:txBody>
      <dsp:txXfrm>
        <a:off x="2709028" y="946029"/>
        <a:ext cx="68342" cy="68342"/>
      </dsp:txXfrm>
    </dsp:sp>
    <dsp:sp modelId="{98561BD7-08AF-4211-ADDB-4095CD8D13DE}">
      <dsp:nvSpPr>
        <dsp:cNvPr id="0" name=""/>
        <dsp:cNvSpPr/>
      </dsp:nvSpPr>
      <dsp:spPr>
        <a:xfrm>
          <a:off x="3030735" y="781"/>
          <a:ext cx="1437679" cy="718839"/>
        </a:xfrm>
        <a:prstGeom prst="roundRect">
          <a:avLst>
            <a:gd name="adj" fmla="val 10000"/>
          </a:avLst>
        </a:prstGeom>
        <a:solidFill>
          <a:srgbClr val="FF0000"/>
        </a:solid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ZA" sz="1600" kern="1200"/>
            <a:t>A transaction</a:t>
          </a:r>
        </a:p>
      </dsp:txBody>
      <dsp:txXfrm>
        <a:off x="3051789" y="21835"/>
        <a:ext cx="1395571" cy="676731"/>
      </dsp:txXfrm>
    </dsp:sp>
    <dsp:sp modelId="{259E2B02-47EE-4E51-8194-C30B51EAB0D5}">
      <dsp:nvSpPr>
        <dsp:cNvPr id="0" name=""/>
        <dsp:cNvSpPr/>
      </dsp:nvSpPr>
      <dsp:spPr>
        <a:xfrm rot="19457599">
          <a:off x="2389098" y="1373318"/>
          <a:ext cx="708203" cy="40429"/>
        </a:xfrm>
        <a:custGeom>
          <a:avLst/>
          <a:gdLst/>
          <a:ahLst/>
          <a:cxnLst/>
          <a:rect l="0" t="0" r="0" b="0"/>
          <a:pathLst>
            <a:path>
              <a:moveTo>
                <a:pt x="0" y="20214"/>
              </a:moveTo>
              <a:lnTo>
                <a:pt x="708203" y="20214"/>
              </a:lnTo>
            </a:path>
          </a:pathLst>
        </a:custGeom>
        <a:noFill/>
        <a:ln w="12700" cap="flat" cmpd="sng" algn="ctr">
          <a:solidFill>
            <a:schemeClr val="dk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ZA" sz="500" kern="1200"/>
        </a:p>
      </dsp:txBody>
      <dsp:txXfrm>
        <a:off x="2725494" y="1375828"/>
        <a:ext cx="35410" cy="35410"/>
      </dsp:txXfrm>
    </dsp:sp>
    <dsp:sp modelId="{F7E904AA-A244-433F-890C-A083BA286129}">
      <dsp:nvSpPr>
        <dsp:cNvPr id="0" name=""/>
        <dsp:cNvSpPr/>
      </dsp:nvSpPr>
      <dsp:spPr>
        <a:xfrm>
          <a:off x="3030735" y="827447"/>
          <a:ext cx="1437679" cy="718839"/>
        </a:xfrm>
        <a:prstGeom prst="roundRect">
          <a:avLst>
            <a:gd name="adj" fmla="val 10000"/>
          </a:avLst>
        </a:prstGeom>
        <a:solidFill>
          <a:srgbClr val="FFC000"/>
        </a:solid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ZA" sz="1600" kern="1200"/>
            <a:t>Working together</a:t>
          </a:r>
        </a:p>
      </dsp:txBody>
      <dsp:txXfrm>
        <a:off x="3051789" y="848501"/>
        <a:ext cx="1395571" cy="676731"/>
      </dsp:txXfrm>
    </dsp:sp>
    <dsp:sp modelId="{5C3875F4-B119-44C3-A576-C2EBC52B1D35}">
      <dsp:nvSpPr>
        <dsp:cNvPr id="0" name=""/>
        <dsp:cNvSpPr/>
      </dsp:nvSpPr>
      <dsp:spPr>
        <a:xfrm rot="2142401">
          <a:off x="2389098" y="1786651"/>
          <a:ext cx="708203" cy="40429"/>
        </a:xfrm>
        <a:custGeom>
          <a:avLst/>
          <a:gdLst/>
          <a:ahLst/>
          <a:cxnLst/>
          <a:rect l="0" t="0" r="0" b="0"/>
          <a:pathLst>
            <a:path>
              <a:moveTo>
                <a:pt x="0" y="20214"/>
              </a:moveTo>
              <a:lnTo>
                <a:pt x="708203" y="20214"/>
              </a:lnTo>
            </a:path>
          </a:pathLst>
        </a:custGeom>
        <a:noFill/>
        <a:ln w="12700" cap="flat" cmpd="sng" algn="ctr">
          <a:solidFill>
            <a:schemeClr val="dk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ZA" sz="500" kern="1200"/>
        </a:p>
      </dsp:txBody>
      <dsp:txXfrm>
        <a:off x="2725494" y="1789161"/>
        <a:ext cx="35410" cy="35410"/>
      </dsp:txXfrm>
    </dsp:sp>
    <dsp:sp modelId="{A4C705F9-BE4E-4699-AE43-B4B5B06C514E}">
      <dsp:nvSpPr>
        <dsp:cNvPr id="0" name=""/>
        <dsp:cNvSpPr/>
      </dsp:nvSpPr>
      <dsp:spPr>
        <a:xfrm>
          <a:off x="3030735" y="1654112"/>
          <a:ext cx="1437679" cy="718839"/>
        </a:xfrm>
        <a:prstGeom prst="roundRect">
          <a:avLst>
            <a:gd name="adj" fmla="val 10000"/>
          </a:avLst>
        </a:prstGeom>
        <a:solidFill>
          <a:srgbClr val="92D050"/>
        </a:solid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ZA" sz="1600" kern="1200" dirty="0"/>
            <a:t>Creating meaning</a:t>
          </a:r>
        </a:p>
      </dsp:txBody>
      <dsp:txXfrm>
        <a:off x="3051789" y="1675166"/>
        <a:ext cx="1395571" cy="676731"/>
      </dsp:txXfrm>
    </dsp:sp>
    <dsp:sp modelId="{6CB810B0-0816-42CC-A789-599ECD7D6997}">
      <dsp:nvSpPr>
        <dsp:cNvPr id="0" name=""/>
        <dsp:cNvSpPr/>
      </dsp:nvSpPr>
      <dsp:spPr>
        <a:xfrm rot="3907178">
          <a:off x="2059770" y="2199984"/>
          <a:ext cx="1366859" cy="40429"/>
        </a:xfrm>
        <a:custGeom>
          <a:avLst/>
          <a:gdLst/>
          <a:ahLst/>
          <a:cxnLst/>
          <a:rect l="0" t="0" r="0" b="0"/>
          <a:pathLst>
            <a:path>
              <a:moveTo>
                <a:pt x="0" y="20214"/>
              </a:moveTo>
              <a:lnTo>
                <a:pt x="1366859" y="20214"/>
              </a:lnTo>
            </a:path>
          </a:pathLst>
        </a:custGeom>
        <a:noFill/>
        <a:ln w="12700" cap="flat" cmpd="sng" algn="ctr">
          <a:solidFill>
            <a:schemeClr val="dk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ZA" sz="500" kern="1200"/>
        </a:p>
      </dsp:txBody>
      <dsp:txXfrm>
        <a:off x="2709028" y="2186027"/>
        <a:ext cx="68342" cy="68342"/>
      </dsp:txXfrm>
    </dsp:sp>
    <dsp:sp modelId="{4CD080AE-C089-4CA9-829D-6A4E4D25A031}">
      <dsp:nvSpPr>
        <dsp:cNvPr id="0" name=""/>
        <dsp:cNvSpPr/>
      </dsp:nvSpPr>
      <dsp:spPr>
        <a:xfrm>
          <a:off x="3030735" y="2480778"/>
          <a:ext cx="1437679" cy="718839"/>
        </a:xfrm>
        <a:prstGeom prst="roundRect">
          <a:avLst>
            <a:gd name="adj" fmla="val 10000"/>
          </a:avLst>
        </a:prstGeom>
        <a:solidFill>
          <a:schemeClr val="accent4">
            <a:lumMod val="60000"/>
            <a:lumOff val="40000"/>
          </a:schemeClr>
        </a:solid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ZA" sz="1600" kern="1200" dirty="0"/>
            <a:t>Exchanging symbols</a:t>
          </a:r>
        </a:p>
      </dsp:txBody>
      <dsp:txXfrm>
        <a:off x="3051789" y="2501832"/>
        <a:ext cx="1395571" cy="67673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919F61-4238-4C94-8393-782199217025}">
      <dsp:nvSpPr>
        <dsp:cNvPr id="0" name=""/>
        <dsp:cNvSpPr/>
      </dsp:nvSpPr>
      <dsp:spPr>
        <a:xfrm>
          <a:off x="1452284" y="1486928"/>
          <a:ext cx="1526420" cy="1360468"/>
        </a:xfrm>
        <a:prstGeom prst="roundRect">
          <a:avLst/>
        </a:prstGeom>
        <a:blipFill rotWithShape="0">
          <a:blip xmlns:r="http://schemas.openxmlformats.org/officeDocument/2006/relationships" r:embed="rId1">
            <a:duotone>
              <a:schemeClr val="accent1">
                <a:hueOff val="0"/>
                <a:satOff val="0"/>
                <a:lumOff val="0"/>
                <a:alphaOff val="0"/>
                <a:shade val="20000"/>
                <a:satMod val="200000"/>
              </a:schemeClr>
              <a:schemeClr val="accent1">
                <a:hueOff val="0"/>
                <a:satOff val="0"/>
                <a:lumOff val="0"/>
                <a:alphaOff val="0"/>
                <a:tint val="12000"/>
                <a:satMod val="190000"/>
              </a:schemeClr>
            </a:duotone>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endParaRPr lang="en-ZA" sz="6500" kern="1200"/>
        </a:p>
      </dsp:txBody>
      <dsp:txXfrm>
        <a:off x="1518697" y="1553341"/>
        <a:ext cx="1393594" cy="1227642"/>
      </dsp:txXfrm>
    </dsp:sp>
    <dsp:sp modelId="{ABE6FC96-72BA-4FF6-BEE8-F9B03DF47D63}">
      <dsp:nvSpPr>
        <dsp:cNvPr id="0" name=""/>
        <dsp:cNvSpPr/>
      </dsp:nvSpPr>
      <dsp:spPr>
        <a:xfrm rot="12885964">
          <a:off x="734834" y="1273593"/>
          <a:ext cx="916505" cy="367749"/>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F6E6382-F86A-4FAF-8AE0-7A1B30ECB994}">
      <dsp:nvSpPr>
        <dsp:cNvPr id="0" name=""/>
        <dsp:cNvSpPr/>
      </dsp:nvSpPr>
      <dsp:spPr>
        <a:xfrm>
          <a:off x="203721" y="705826"/>
          <a:ext cx="1225833" cy="98066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ZA" sz="1800" kern="1200" dirty="0"/>
            <a:t>Obtain information</a:t>
          </a:r>
        </a:p>
      </dsp:txBody>
      <dsp:txXfrm>
        <a:off x="232444" y="734549"/>
        <a:ext cx="1168387" cy="923220"/>
      </dsp:txXfrm>
    </dsp:sp>
    <dsp:sp modelId="{414E876F-5565-4393-9780-5ECA86248166}">
      <dsp:nvSpPr>
        <dsp:cNvPr id="0" name=""/>
        <dsp:cNvSpPr/>
      </dsp:nvSpPr>
      <dsp:spPr>
        <a:xfrm rot="16175386">
          <a:off x="1728300" y="768883"/>
          <a:ext cx="956998" cy="367749"/>
        </a:xfrm>
        <a:prstGeom prst="leftArrow">
          <a:avLst>
            <a:gd name="adj1" fmla="val 60000"/>
            <a:gd name="adj2" fmla="val 50000"/>
          </a:avLst>
        </a:prstGeom>
        <a:solidFill>
          <a:schemeClr val="accent2">
            <a:hueOff val="-5897701"/>
            <a:satOff val="0"/>
            <a:lumOff val="-127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C8E1AB6-69C0-496A-806D-9744BFAFCF54}">
      <dsp:nvSpPr>
        <dsp:cNvPr id="0" name=""/>
        <dsp:cNvSpPr/>
      </dsp:nvSpPr>
      <dsp:spPr>
        <a:xfrm>
          <a:off x="1590456" y="-16061"/>
          <a:ext cx="1225833" cy="980666"/>
        </a:xfrm>
        <a:prstGeom prst="roundRect">
          <a:avLst>
            <a:gd name="adj" fmla="val 10000"/>
          </a:avLst>
        </a:prstGeom>
        <a:solidFill>
          <a:schemeClr val="accent2">
            <a:hueOff val="-5897701"/>
            <a:satOff val="0"/>
            <a:lumOff val="-127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ZA" sz="1800" kern="1200" dirty="0"/>
            <a:t>Clarify meaning</a:t>
          </a:r>
        </a:p>
      </dsp:txBody>
      <dsp:txXfrm>
        <a:off x="1619179" y="12662"/>
        <a:ext cx="1168387" cy="923220"/>
      </dsp:txXfrm>
    </dsp:sp>
    <dsp:sp modelId="{74F607A8-3C97-4FC4-BC24-663EAECAE910}">
      <dsp:nvSpPr>
        <dsp:cNvPr id="0" name=""/>
        <dsp:cNvSpPr/>
      </dsp:nvSpPr>
      <dsp:spPr>
        <a:xfrm rot="19485799">
          <a:off x="2774033" y="1271447"/>
          <a:ext cx="898377" cy="367749"/>
        </a:xfrm>
        <a:prstGeom prst="leftArrow">
          <a:avLst>
            <a:gd name="adj1" fmla="val 60000"/>
            <a:gd name="adj2" fmla="val 50000"/>
          </a:avLst>
        </a:prstGeom>
        <a:solidFill>
          <a:schemeClr val="accent2">
            <a:hueOff val="-11795402"/>
            <a:satOff val="0"/>
            <a:lumOff val="-254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9E212EA-3B46-477C-82AD-1223A8E666E5}">
      <dsp:nvSpPr>
        <dsp:cNvPr id="0" name=""/>
        <dsp:cNvSpPr/>
      </dsp:nvSpPr>
      <dsp:spPr>
        <a:xfrm>
          <a:off x="2977192" y="705826"/>
          <a:ext cx="1225833" cy="980666"/>
        </a:xfrm>
        <a:prstGeom prst="roundRect">
          <a:avLst>
            <a:gd name="adj" fmla="val 10000"/>
          </a:avLst>
        </a:prstGeom>
        <a:solidFill>
          <a:schemeClr val="accent2">
            <a:hueOff val="-11795402"/>
            <a:satOff val="0"/>
            <a:lumOff val="-254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800100">
            <a:lnSpc>
              <a:spcPct val="90000"/>
            </a:lnSpc>
            <a:spcBef>
              <a:spcPct val="0"/>
            </a:spcBef>
            <a:spcAft>
              <a:spcPct val="35000"/>
            </a:spcAft>
            <a:buNone/>
          </a:pPr>
          <a:r>
            <a:rPr lang="en-ZA" sz="1800" kern="1200"/>
            <a:t>Maintain interaction</a:t>
          </a:r>
        </a:p>
      </dsp:txBody>
      <dsp:txXfrm>
        <a:off x="3005915" y="734549"/>
        <a:ext cx="1168387" cy="9232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9AA9EA-6C64-42BC-9F5F-15EBE0DC68B5}">
      <dsp:nvSpPr>
        <dsp:cNvPr id="0" name=""/>
        <dsp:cNvSpPr/>
      </dsp:nvSpPr>
      <dsp:spPr>
        <a:xfrm>
          <a:off x="397334" y="617655"/>
          <a:ext cx="1072678" cy="536339"/>
        </a:xfrm>
        <a:prstGeom prst="roundRect">
          <a:avLst>
            <a:gd name="adj" fmla="val 10000"/>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ZA" sz="2500" kern="1200">
              <a:solidFill>
                <a:schemeClr val="bg1"/>
              </a:solidFill>
            </a:rPr>
            <a:t>Voice</a:t>
          </a:r>
        </a:p>
      </dsp:txBody>
      <dsp:txXfrm>
        <a:off x="413043" y="633364"/>
        <a:ext cx="1041260" cy="504921"/>
      </dsp:txXfrm>
    </dsp:sp>
    <dsp:sp modelId="{D6F6722A-42B3-4874-AB5D-45B3B112C603}">
      <dsp:nvSpPr>
        <dsp:cNvPr id="0" name=""/>
        <dsp:cNvSpPr/>
      </dsp:nvSpPr>
      <dsp:spPr>
        <a:xfrm rot="18289469">
          <a:off x="1308871" y="550183"/>
          <a:ext cx="751353" cy="54492"/>
        </a:xfrm>
        <a:custGeom>
          <a:avLst/>
          <a:gdLst/>
          <a:ahLst/>
          <a:cxnLst/>
          <a:rect l="0" t="0" r="0" b="0"/>
          <a:pathLst>
            <a:path>
              <a:moveTo>
                <a:pt x="0" y="27246"/>
              </a:moveTo>
              <a:lnTo>
                <a:pt x="751353" y="27246"/>
              </a:lnTo>
            </a:path>
          </a:pathLst>
        </a:custGeom>
        <a:noFill/>
        <a:ln w="127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ZA" sz="500" kern="1200"/>
        </a:p>
      </dsp:txBody>
      <dsp:txXfrm>
        <a:off x="1665764" y="558646"/>
        <a:ext cx="37567" cy="37567"/>
      </dsp:txXfrm>
    </dsp:sp>
    <dsp:sp modelId="{6A7287A0-BF8E-4EA4-8461-F26FCCB5C427}">
      <dsp:nvSpPr>
        <dsp:cNvPr id="0" name=""/>
        <dsp:cNvSpPr/>
      </dsp:nvSpPr>
      <dsp:spPr>
        <a:xfrm>
          <a:off x="1899084" y="865"/>
          <a:ext cx="1072678" cy="536339"/>
        </a:xfrm>
        <a:prstGeom prst="roundRect">
          <a:avLst>
            <a:gd name="adj" fmla="val 10000"/>
          </a:avLst>
        </a:prstGeom>
        <a:blipFill rotWithShape="0">
          <a:blip xmlns:r="http://schemas.openxmlformats.org/officeDocument/2006/relationships" r:embed="rId1">
            <a:duotone>
              <a:schemeClr val="accent2">
                <a:hueOff val="0"/>
                <a:satOff val="0"/>
                <a:lumOff val="0"/>
                <a:alphaOff val="0"/>
                <a:shade val="22000"/>
                <a:satMod val="160000"/>
              </a:schemeClr>
              <a:schemeClr val="accent2">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ZA" sz="2500" kern="1200">
              <a:solidFill>
                <a:schemeClr val="bg1"/>
              </a:solidFill>
            </a:rPr>
            <a:t>Pitch</a:t>
          </a:r>
        </a:p>
      </dsp:txBody>
      <dsp:txXfrm>
        <a:off x="1914793" y="16574"/>
        <a:ext cx="1041260" cy="504921"/>
      </dsp:txXfrm>
    </dsp:sp>
    <dsp:sp modelId="{AB9B84B6-7A03-4EB1-A04E-2FC62B9FE57B}">
      <dsp:nvSpPr>
        <dsp:cNvPr id="0" name=""/>
        <dsp:cNvSpPr/>
      </dsp:nvSpPr>
      <dsp:spPr>
        <a:xfrm>
          <a:off x="1470012" y="858578"/>
          <a:ext cx="429071" cy="54492"/>
        </a:xfrm>
        <a:custGeom>
          <a:avLst/>
          <a:gdLst/>
          <a:ahLst/>
          <a:cxnLst/>
          <a:rect l="0" t="0" r="0" b="0"/>
          <a:pathLst>
            <a:path>
              <a:moveTo>
                <a:pt x="0" y="27246"/>
              </a:moveTo>
              <a:lnTo>
                <a:pt x="429071" y="27246"/>
              </a:lnTo>
            </a:path>
          </a:pathLst>
        </a:custGeom>
        <a:noFill/>
        <a:ln w="127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ZA" sz="500" kern="1200"/>
        </a:p>
      </dsp:txBody>
      <dsp:txXfrm>
        <a:off x="1673821" y="875098"/>
        <a:ext cx="21453" cy="21453"/>
      </dsp:txXfrm>
    </dsp:sp>
    <dsp:sp modelId="{60C72911-CE92-4FBB-9DC6-5340F584372A}">
      <dsp:nvSpPr>
        <dsp:cNvPr id="0" name=""/>
        <dsp:cNvSpPr/>
      </dsp:nvSpPr>
      <dsp:spPr>
        <a:xfrm>
          <a:off x="1899084" y="617655"/>
          <a:ext cx="1072678" cy="536339"/>
        </a:xfrm>
        <a:prstGeom prst="roundRect">
          <a:avLst>
            <a:gd name="adj" fmla="val 10000"/>
          </a:avLst>
        </a:prstGeom>
        <a:solidFill>
          <a:srgbClr val="92D050"/>
        </a:solid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ZA" sz="2500" kern="1200">
              <a:solidFill>
                <a:schemeClr val="bg1"/>
              </a:solidFill>
            </a:rPr>
            <a:t>Volume</a:t>
          </a:r>
        </a:p>
      </dsp:txBody>
      <dsp:txXfrm>
        <a:off x="1914793" y="633364"/>
        <a:ext cx="1041260" cy="504921"/>
      </dsp:txXfrm>
    </dsp:sp>
    <dsp:sp modelId="{B12BCE11-64EB-4C34-B27B-F8EA2CB2EF04}">
      <dsp:nvSpPr>
        <dsp:cNvPr id="0" name=""/>
        <dsp:cNvSpPr/>
      </dsp:nvSpPr>
      <dsp:spPr>
        <a:xfrm rot="3310531">
          <a:off x="1308871" y="1166974"/>
          <a:ext cx="751353" cy="54492"/>
        </a:xfrm>
        <a:custGeom>
          <a:avLst/>
          <a:gdLst/>
          <a:ahLst/>
          <a:cxnLst/>
          <a:rect l="0" t="0" r="0" b="0"/>
          <a:pathLst>
            <a:path>
              <a:moveTo>
                <a:pt x="0" y="27246"/>
              </a:moveTo>
              <a:lnTo>
                <a:pt x="751353" y="27246"/>
              </a:lnTo>
            </a:path>
          </a:pathLst>
        </a:custGeom>
        <a:noFill/>
        <a:ln w="12700" cap="flat" cmpd="sng" algn="ctr">
          <a:solidFill>
            <a:schemeClr val="accent2">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ZA" sz="500" kern="1200"/>
        </a:p>
      </dsp:txBody>
      <dsp:txXfrm>
        <a:off x="1665764" y="1175436"/>
        <a:ext cx="37567" cy="37567"/>
      </dsp:txXfrm>
    </dsp:sp>
    <dsp:sp modelId="{37A118C7-31CA-4615-9A79-40629BCE6BC7}">
      <dsp:nvSpPr>
        <dsp:cNvPr id="0" name=""/>
        <dsp:cNvSpPr/>
      </dsp:nvSpPr>
      <dsp:spPr>
        <a:xfrm>
          <a:off x="1899084" y="1234445"/>
          <a:ext cx="1072678" cy="536339"/>
        </a:xfrm>
        <a:prstGeom prst="roundRect">
          <a:avLst>
            <a:gd name="adj" fmla="val 10000"/>
          </a:avLst>
        </a:prstGeom>
        <a:solidFill>
          <a:srgbClr val="FFC000"/>
        </a:solid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ZA" sz="2500" b="0" kern="1200">
              <a:solidFill>
                <a:schemeClr val="bg1"/>
              </a:solidFill>
            </a:rPr>
            <a:t>Quality</a:t>
          </a:r>
        </a:p>
      </dsp:txBody>
      <dsp:txXfrm>
        <a:off x="1914793" y="1250154"/>
        <a:ext cx="1041260" cy="50492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847301-DCEA-4EE7-8604-FA85AB86F56D}">
      <dsp:nvSpPr>
        <dsp:cNvPr id="0" name=""/>
        <dsp:cNvSpPr/>
      </dsp:nvSpPr>
      <dsp:spPr>
        <a:xfrm>
          <a:off x="2618476" y="2836289"/>
          <a:ext cx="1725706" cy="1725706"/>
        </a:xfrm>
        <a:prstGeom prst="ellipse">
          <a:avLst/>
        </a:prstGeom>
        <a:blipFill rotWithShape="0">
          <a:blip xmlns:r="http://schemas.openxmlformats.org/officeDocument/2006/relationships" r:embed="rId1">
            <a:duotone>
              <a:schemeClr val="accent1">
                <a:hueOff val="0"/>
                <a:satOff val="0"/>
                <a:lumOff val="0"/>
                <a:alphaOff val="0"/>
                <a:shade val="22000"/>
                <a:satMod val="160000"/>
              </a:schemeClr>
              <a:schemeClr val="accent1">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ZA" sz="3200" kern="1200"/>
            <a:t>Be Patient </a:t>
          </a:r>
        </a:p>
      </dsp:txBody>
      <dsp:txXfrm>
        <a:off x="2871200" y="3089013"/>
        <a:ext cx="1220258" cy="1220258"/>
      </dsp:txXfrm>
    </dsp:sp>
    <dsp:sp modelId="{4165FDD1-8AA1-4F41-B236-1BA4123E3496}">
      <dsp:nvSpPr>
        <dsp:cNvPr id="0" name=""/>
        <dsp:cNvSpPr/>
      </dsp:nvSpPr>
      <dsp:spPr>
        <a:xfrm rot="10800000">
          <a:off x="605893" y="3453229"/>
          <a:ext cx="1901891" cy="491826"/>
        </a:xfrm>
        <a:prstGeom prst="leftArrow">
          <a:avLst>
            <a:gd name="adj1" fmla="val 60000"/>
            <a:gd name="adj2" fmla="val 50000"/>
          </a:avLst>
        </a:prstGeom>
        <a:blipFill rotWithShape="0">
          <a:blip xmlns:r="http://schemas.openxmlformats.org/officeDocument/2006/relationships" r:embed="rId1">
            <a:duotone>
              <a:schemeClr val="accent2">
                <a:hueOff val="0"/>
                <a:satOff val="0"/>
                <a:lumOff val="0"/>
                <a:alphaOff val="0"/>
                <a:shade val="22000"/>
                <a:satMod val="160000"/>
              </a:schemeClr>
              <a:schemeClr val="accent2">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6A78D93B-1D2A-4F5D-B75F-1106D7819844}">
      <dsp:nvSpPr>
        <dsp:cNvPr id="0" name=""/>
        <dsp:cNvSpPr/>
      </dsp:nvSpPr>
      <dsp:spPr>
        <a:xfrm>
          <a:off x="1896" y="3215945"/>
          <a:ext cx="1207994" cy="966395"/>
        </a:xfrm>
        <a:prstGeom prst="roundRect">
          <a:avLst>
            <a:gd name="adj" fmla="val 10000"/>
          </a:avLst>
        </a:prstGeom>
        <a:blipFill rotWithShape="0">
          <a:blip xmlns:r="http://schemas.openxmlformats.org/officeDocument/2006/relationships" r:embed="rId1">
            <a:duotone>
              <a:schemeClr val="accent2">
                <a:hueOff val="0"/>
                <a:satOff val="0"/>
                <a:lumOff val="0"/>
                <a:alphaOff val="0"/>
                <a:shade val="22000"/>
                <a:satMod val="160000"/>
              </a:schemeClr>
              <a:schemeClr val="accent2">
                <a:hueOff val="0"/>
                <a:satOff val="0"/>
                <a:lumOff val="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ZA" sz="1400" kern="1200"/>
            <a:t>Don't get angry</a:t>
          </a:r>
        </a:p>
      </dsp:txBody>
      <dsp:txXfrm>
        <a:off x="30201" y="3244250"/>
        <a:ext cx="1151384" cy="909785"/>
      </dsp:txXfrm>
    </dsp:sp>
    <dsp:sp modelId="{D45DCDBF-5F2B-419C-9A7B-D36D57A852F8}">
      <dsp:nvSpPr>
        <dsp:cNvPr id="0" name=""/>
        <dsp:cNvSpPr/>
      </dsp:nvSpPr>
      <dsp:spPr>
        <a:xfrm rot="12600000">
          <a:off x="863726" y="2490984"/>
          <a:ext cx="1901891" cy="491826"/>
        </a:xfrm>
        <a:prstGeom prst="leftArrow">
          <a:avLst>
            <a:gd name="adj1" fmla="val 60000"/>
            <a:gd name="adj2" fmla="val 50000"/>
          </a:avLst>
        </a:prstGeom>
        <a:blipFill rotWithShape="0">
          <a:blip xmlns:r="http://schemas.openxmlformats.org/officeDocument/2006/relationships" r:embed="rId1">
            <a:duotone>
              <a:schemeClr val="accent2">
                <a:hueOff val="-1965900"/>
                <a:satOff val="0"/>
                <a:lumOff val="-425"/>
                <a:alphaOff val="0"/>
                <a:shade val="22000"/>
                <a:satMod val="160000"/>
              </a:schemeClr>
              <a:schemeClr val="accent2">
                <a:hueOff val="-1965900"/>
                <a:satOff val="0"/>
                <a:lumOff val="-425"/>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29502382-6243-49F3-AB7E-DF1A20A88700}">
      <dsp:nvSpPr>
        <dsp:cNvPr id="0" name=""/>
        <dsp:cNvSpPr/>
      </dsp:nvSpPr>
      <dsp:spPr>
        <a:xfrm>
          <a:off x="387132" y="1778227"/>
          <a:ext cx="1207994" cy="966395"/>
        </a:xfrm>
        <a:prstGeom prst="roundRect">
          <a:avLst>
            <a:gd name="adj" fmla="val 10000"/>
          </a:avLst>
        </a:prstGeom>
        <a:blipFill rotWithShape="0">
          <a:blip xmlns:r="http://schemas.openxmlformats.org/officeDocument/2006/relationships" r:embed="rId1">
            <a:duotone>
              <a:schemeClr val="accent2">
                <a:hueOff val="-1965900"/>
                <a:satOff val="0"/>
                <a:lumOff val="-425"/>
                <a:alphaOff val="0"/>
                <a:shade val="22000"/>
                <a:satMod val="160000"/>
              </a:schemeClr>
              <a:schemeClr val="accent2">
                <a:hueOff val="-1965900"/>
                <a:satOff val="0"/>
                <a:lumOff val="-425"/>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ZA" sz="1400" kern="1200"/>
            <a:t>Avoid idioms</a:t>
          </a:r>
        </a:p>
      </dsp:txBody>
      <dsp:txXfrm>
        <a:off x="415437" y="1806532"/>
        <a:ext cx="1151384" cy="909785"/>
      </dsp:txXfrm>
    </dsp:sp>
    <dsp:sp modelId="{ED0197CC-6E56-4425-8E51-16F6917B1803}">
      <dsp:nvSpPr>
        <dsp:cNvPr id="0" name=""/>
        <dsp:cNvSpPr/>
      </dsp:nvSpPr>
      <dsp:spPr>
        <a:xfrm rot="14400000">
          <a:off x="1568139" y="1786571"/>
          <a:ext cx="1901891" cy="491826"/>
        </a:xfrm>
        <a:prstGeom prst="leftArrow">
          <a:avLst>
            <a:gd name="adj1" fmla="val 60000"/>
            <a:gd name="adj2" fmla="val 50000"/>
          </a:avLst>
        </a:prstGeom>
        <a:blipFill rotWithShape="0">
          <a:blip xmlns:r="http://schemas.openxmlformats.org/officeDocument/2006/relationships" r:embed="rId1">
            <a:duotone>
              <a:schemeClr val="accent2">
                <a:hueOff val="-3931801"/>
                <a:satOff val="0"/>
                <a:lumOff val="-850"/>
                <a:alphaOff val="0"/>
                <a:shade val="22000"/>
                <a:satMod val="160000"/>
              </a:schemeClr>
              <a:schemeClr val="accent2">
                <a:hueOff val="-3931801"/>
                <a:satOff val="0"/>
                <a:lumOff val="-85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2B9C7F9F-4EAE-4E0F-8020-785E70F33A33}">
      <dsp:nvSpPr>
        <dsp:cNvPr id="0" name=""/>
        <dsp:cNvSpPr/>
      </dsp:nvSpPr>
      <dsp:spPr>
        <a:xfrm>
          <a:off x="1439614" y="725744"/>
          <a:ext cx="1207994" cy="966395"/>
        </a:xfrm>
        <a:prstGeom prst="roundRect">
          <a:avLst>
            <a:gd name="adj" fmla="val 10000"/>
          </a:avLst>
        </a:prstGeom>
        <a:blipFill rotWithShape="0">
          <a:blip xmlns:r="http://schemas.openxmlformats.org/officeDocument/2006/relationships" r:embed="rId1">
            <a:duotone>
              <a:schemeClr val="accent2">
                <a:hueOff val="-3931801"/>
                <a:satOff val="0"/>
                <a:lumOff val="-850"/>
                <a:alphaOff val="0"/>
                <a:shade val="22000"/>
                <a:satMod val="160000"/>
              </a:schemeClr>
              <a:schemeClr val="accent2">
                <a:hueOff val="-3931801"/>
                <a:satOff val="0"/>
                <a:lumOff val="-850"/>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ZA" sz="1400" kern="1200"/>
            <a:t>Check understanding</a:t>
          </a:r>
        </a:p>
      </dsp:txBody>
      <dsp:txXfrm>
        <a:off x="1467919" y="754049"/>
        <a:ext cx="1151384" cy="909785"/>
      </dsp:txXfrm>
    </dsp:sp>
    <dsp:sp modelId="{FD378509-695C-440A-B7D4-058E0F78C74C}">
      <dsp:nvSpPr>
        <dsp:cNvPr id="0" name=""/>
        <dsp:cNvSpPr/>
      </dsp:nvSpPr>
      <dsp:spPr>
        <a:xfrm rot="16200000">
          <a:off x="2530384" y="1528739"/>
          <a:ext cx="1901891" cy="491826"/>
        </a:xfrm>
        <a:prstGeom prst="leftArrow">
          <a:avLst>
            <a:gd name="adj1" fmla="val 60000"/>
            <a:gd name="adj2" fmla="val 50000"/>
          </a:avLst>
        </a:prstGeom>
        <a:blipFill rotWithShape="0">
          <a:blip xmlns:r="http://schemas.openxmlformats.org/officeDocument/2006/relationships" r:embed="rId1">
            <a:duotone>
              <a:schemeClr val="accent2">
                <a:hueOff val="-5897701"/>
                <a:satOff val="0"/>
                <a:lumOff val="-1274"/>
                <a:alphaOff val="0"/>
                <a:shade val="22000"/>
                <a:satMod val="160000"/>
              </a:schemeClr>
              <a:schemeClr val="accent2">
                <a:hueOff val="-5897701"/>
                <a:satOff val="0"/>
                <a:lumOff val="-1274"/>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C655BD78-00AE-4AEF-8DB6-D45818349C9D}">
      <dsp:nvSpPr>
        <dsp:cNvPr id="0" name=""/>
        <dsp:cNvSpPr/>
      </dsp:nvSpPr>
      <dsp:spPr>
        <a:xfrm>
          <a:off x="2877332" y="340508"/>
          <a:ext cx="1207994" cy="966395"/>
        </a:xfrm>
        <a:prstGeom prst="roundRect">
          <a:avLst>
            <a:gd name="adj" fmla="val 10000"/>
          </a:avLst>
        </a:prstGeom>
        <a:blipFill rotWithShape="0">
          <a:blip xmlns:r="http://schemas.openxmlformats.org/officeDocument/2006/relationships" r:embed="rId1">
            <a:duotone>
              <a:schemeClr val="accent2">
                <a:hueOff val="-5897701"/>
                <a:satOff val="0"/>
                <a:lumOff val="-1274"/>
                <a:alphaOff val="0"/>
                <a:shade val="22000"/>
                <a:satMod val="160000"/>
              </a:schemeClr>
              <a:schemeClr val="accent2">
                <a:hueOff val="-5897701"/>
                <a:satOff val="0"/>
                <a:lumOff val="-1274"/>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ZA" sz="1400" kern="1200"/>
            <a:t>Be careful with humour</a:t>
          </a:r>
        </a:p>
      </dsp:txBody>
      <dsp:txXfrm>
        <a:off x="2905637" y="368813"/>
        <a:ext cx="1151384" cy="909785"/>
      </dsp:txXfrm>
    </dsp:sp>
    <dsp:sp modelId="{27076E85-BCF3-4E47-B2DA-C28E8C5AD84F}">
      <dsp:nvSpPr>
        <dsp:cNvPr id="0" name=""/>
        <dsp:cNvSpPr/>
      </dsp:nvSpPr>
      <dsp:spPr>
        <a:xfrm rot="18000000">
          <a:off x="3492629" y="1786571"/>
          <a:ext cx="1901891" cy="491826"/>
        </a:xfrm>
        <a:prstGeom prst="leftArrow">
          <a:avLst>
            <a:gd name="adj1" fmla="val 60000"/>
            <a:gd name="adj2" fmla="val 50000"/>
          </a:avLst>
        </a:prstGeom>
        <a:blipFill rotWithShape="0">
          <a:blip xmlns:r="http://schemas.openxmlformats.org/officeDocument/2006/relationships" r:embed="rId1">
            <a:duotone>
              <a:schemeClr val="accent2">
                <a:hueOff val="-7863602"/>
                <a:satOff val="0"/>
                <a:lumOff val="-1699"/>
                <a:alphaOff val="0"/>
                <a:shade val="22000"/>
                <a:satMod val="160000"/>
              </a:schemeClr>
              <a:schemeClr val="accent2">
                <a:hueOff val="-7863602"/>
                <a:satOff val="0"/>
                <a:lumOff val="-1699"/>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DBF0424B-90DD-4965-8F6D-F9C749C00A18}">
      <dsp:nvSpPr>
        <dsp:cNvPr id="0" name=""/>
        <dsp:cNvSpPr/>
      </dsp:nvSpPr>
      <dsp:spPr>
        <a:xfrm>
          <a:off x="4315050" y="725744"/>
          <a:ext cx="1207994" cy="966395"/>
        </a:xfrm>
        <a:prstGeom prst="roundRect">
          <a:avLst>
            <a:gd name="adj" fmla="val 10000"/>
          </a:avLst>
        </a:prstGeom>
        <a:blipFill rotWithShape="0">
          <a:blip xmlns:r="http://schemas.openxmlformats.org/officeDocument/2006/relationships" r:embed="rId1">
            <a:duotone>
              <a:schemeClr val="accent2">
                <a:hueOff val="-7863602"/>
                <a:satOff val="0"/>
                <a:lumOff val="-1699"/>
                <a:alphaOff val="0"/>
                <a:shade val="22000"/>
                <a:satMod val="160000"/>
              </a:schemeClr>
              <a:schemeClr val="accent2">
                <a:hueOff val="-7863602"/>
                <a:satOff val="0"/>
                <a:lumOff val="-1699"/>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ZA" sz="1400" kern="1200"/>
            <a:t>Be honest but polite</a:t>
          </a:r>
        </a:p>
      </dsp:txBody>
      <dsp:txXfrm>
        <a:off x="4343355" y="754049"/>
        <a:ext cx="1151384" cy="909785"/>
      </dsp:txXfrm>
    </dsp:sp>
    <dsp:sp modelId="{D4510800-58B8-49C2-93A3-427BB6CE9EBC}">
      <dsp:nvSpPr>
        <dsp:cNvPr id="0" name=""/>
        <dsp:cNvSpPr/>
      </dsp:nvSpPr>
      <dsp:spPr>
        <a:xfrm rot="19800000">
          <a:off x="4197042" y="2490984"/>
          <a:ext cx="1901891" cy="491826"/>
        </a:xfrm>
        <a:prstGeom prst="leftArrow">
          <a:avLst>
            <a:gd name="adj1" fmla="val 60000"/>
            <a:gd name="adj2" fmla="val 50000"/>
          </a:avLst>
        </a:prstGeom>
        <a:blipFill rotWithShape="0">
          <a:blip xmlns:r="http://schemas.openxmlformats.org/officeDocument/2006/relationships" r:embed="rId1">
            <a:duotone>
              <a:schemeClr val="accent2">
                <a:hueOff val="-9829501"/>
                <a:satOff val="0"/>
                <a:lumOff val="-2124"/>
                <a:alphaOff val="0"/>
                <a:shade val="22000"/>
                <a:satMod val="160000"/>
              </a:schemeClr>
              <a:schemeClr val="accent2">
                <a:hueOff val="-9829501"/>
                <a:satOff val="0"/>
                <a:lumOff val="-2124"/>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2E46675F-AB28-4A5C-B15E-56E95AB38747}">
      <dsp:nvSpPr>
        <dsp:cNvPr id="0" name=""/>
        <dsp:cNvSpPr/>
      </dsp:nvSpPr>
      <dsp:spPr>
        <a:xfrm>
          <a:off x="5367533" y="1778227"/>
          <a:ext cx="1207994" cy="966395"/>
        </a:xfrm>
        <a:prstGeom prst="roundRect">
          <a:avLst>
            <a:gd name="adj" fmla="val 10000"/>
          </a:avLst>
        </a:prstGeom>
        <a:blipFill rotWithShape="0">
          <a:blip xmlns:r="http://schemas.openxmlformats.org/officeDocument/2006/relationships" r:embed="rId1">
            <a:duotone>
              <a:schemeClr val="accent2">
                <a:hueOff val="-9829501"/>
                <a:satOff val="0"/>
                <a:lumOff val="-2124"/>
                <a:alphaOff val="0"/>
                <a:shade val="22000"/>
                <a:satMod val="160000"/>
              </a:schemeClr>
              <a:schemeClr val="accent2">
                <a:hueOff val="-9829501"/>
                <a:satOff val="0"/>
                <a:lumOff val="-2124"/>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ZA" sz="1400" kern="1200"/>
            <a:t>Listen to learn</a:t>
          </a:r>
        </a:p>
      </dsp:txBody>
      <dsp:txXfrm>
        <a:off x="5395838" y="1806532"/>
        <a:ext cx="1151384" cy="909785"/>
      </dsp:txXfrm>
    </dsp:sp>
    <dsp:sp modelId="{650A32E7-4610-49BF-8AEC-FC576A2659BE}">
      <dsp:nvSpPr>
        <dsp:cNvPr id="0" name=""/>
        <dsp:cNvSpPr/>
      </dsp:nvSpPr>
      <dsp:spPr>
        <a:xfrm>
          <a:off x="4454875" y="3453229"/>
          <a:ext cx="1901891" cy="491826"/>
        </a:xfrm>
        <a:prstGeom prst="leftArrow">
          <a:avLst>
            <a:gd name="adj1" fmla="val 60000"/>
            <a:gd name="adj2" fmla="val 50000"/>
          </a:avLst>
        </a:prstGeom>
        <a:blipFill rotWithShape="0">
          <a:blip xmlns:r="http://schemas.openxmlformats.org/officeDocument/2006/relationships" r:embed="rId1">
            <a:duotone>
              <a:schemeClr val="accent2">
                <a:hueOff val="-11795402"/>
                <a:satOff val="0"/>
                <a:lumOff val="-2549"/>
                <a:alphaOff val="0"/>
                <a:shade val="22000"/>
                <a:satMod val="160000"/>
              </a:schemeClr>
              <a:schemeClr val="accent2">
                <a:hueOff val="-11795402"/>
                <a:satOff val="0"/>
                <a:lumOff val="-2549"/>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9CC3C74F-C3DE-485D-8E1D-A2BA88C09104}">
      <dsp:nvSpPr>
        <dsp:cNvPr id="0" name=""/>
        <dsp:cNvSpPr/>
      </dsp:nvSpPr>
      <dsp:spPr>
        <a:xfrm>
          <a:off x="5752769" y="3215945"/>
          <a:ext cx="1207994" cy="966395"/>
        </a:xfrm>
        <a:prstGeom prst="roundRect">
          <a:avLst>
            <a:gd name="adj" fmla="val 10000"/>
          </a:avLst>
        </a:prstGeom>
        <a:blipFill rotWithShape="0">
          <a:blip xmlns:r="http://schemas.openxmlformats.org/officeDocument/2006/relationships" r:embed="rId1">
            <a:duotone>
              <a:schemeClr val="accent2">
                <a:hueOff val="-11795402"/>
                <a:satOff val="0"/>
                <a:lumOff val="-2549"/>
                <a:alphaOff val="0"/>
                <a:shade val="22000"/>
                <a:satMod val="160000"/>
              </a:schemeClr>
              <a:schemeClr val="accent2">
                <a:hueOff val="-11795402"/>
                <a:satOff val="0"/>
                <a:lumOff val="-2549"/>
                <a:alphaOff val="0"/>
                <a:shade val="45000"/>
                <a:satMod val="100000"/>
              </a:schemeClr>
            </a:duotone>
          </a:blip>
          <a:tile tx="0" ty="0" sx="65000" sy="65000" flip="none" algn="ctr"/>
        </a:blipFill>
        <a:ln>
          <a:noFill/>
        </a:ln>
        <a:effectLst>
          <a:outerShdw blurRad="38100" dist="25400" dir="5400000" algn="t" rotWithShape="0">
            <a:srgbClr val="000000">
              <a:alpha val="5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622300">
            <a:lnSpc>
              <a:spcPct val="90000"/>
            </a:lnSpc>
            <a:spcBef>
              <a:spcPct val="0"/>
            </a:spcBef>
            <a:spcAft>
              <a:spcPct val="35000"/>
            </a:spcAft>
            <a:buNone/>
          </a:pPr>
          <a:r>
            <a:rPr lang="en-ZA" sz="1400" kern="1200"/>
            <a:t>Dont shout</a:t>
          </a:r>
        </a:p>
      </dsp:txBody>
      <dsp:txXfrm>
        <a:off x="5781074" y="3244250"/>
        <a:ext cx="1151384" cy="909785"/>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70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4980778A-6F9D-4141-8080-B8192EADCD40}" type="slidenum">
              <a:rPr lang="en-ZA" smtClean="0"/>
              <a:pPr/>
              <a:t>‹#›</a:t>
            </a:fld>
            <a:endParaRPr lang="en-ZA"/>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8899" y="1505930"/>
            <a:ext cx="8229600" cy="1470025"/>
          </a:xfrm>
        </p:spPr>
        <p:txBody>
          <a:bodyPr anchor="ctr"/>
          <a:lstStyle>
            <a:lvl1pPr algn="ctr">
              <a:defRPr lang="en-US" dirty="0">
                <a:solidFill>
                  <a:srgbClr val="FFFFFF"/>
                </a:solidFill>
              </a:defRPr>
            </a:lvl1pPr>
          </a:lstStyle>
          <a:p>
            <a:r>
              <a:rPr kumimoji="0" lang="en-US"/>
              <a:t>Click to edit Master title style</a:t>
            </a:r>
          </a:p>
        </p:txBody>
      </p:sp>
      <p:sp>
        <p:nvSpPr>
          <p:cNvPr id="15" name="Subtitle 6"/>
          <p:cNvSpPr>
            <a:spLocks noGrp="1"/>
          </p:cNvSpPr>
          <p:nvPr>
            <p:ph type="subTitle" idx="1"/>
          </p:nvPr>
        </p:nvSpPr>
        <p:spPr>
          <a:xfrm>
            <a:off x="755576" y="3200400"/>
            <a:ext cx="7488832" cy="2676872"/>
          </a:xfrm>
        </p:spPr>
        <p:txBody>
          <a:bodyPr>
            <a:normAutofit/>
          </a:bodyPr>
          <a:lstStyle>
            <a:lvl1pPr marL="0" indent="0" algn="ctr">
              <a:buNone/>
              <a:defRPr>
                <a:solidFill>
                  <a:schemeClr val="bg2"/>
                </a:solidFill>
              </a:defRPr>
            </a:lvl1pPr>
          </a:lstStyle>
          <a:p>
            <a:r>
              <a:rPr lang="en-US" dirty="0"/>
              <a:t>Click to edit Master subtitle style</a:t>
            </a:r>
            <a:endParaRPr lang="en-ZA" dirty="0"/>
          </a:p>
        </p:txBody>
      </p:sp>
      <p:pic>
        <p:nvPicPr>
          <p:cNvPr id="2" name="Picture 1"/>
          <p:cNvPicPr>
            <a:picLocks noChangeAspect="1"/>
          </p:cNvPicPr>
          <p:nvPr userDrawn="1"/>
        </p:nvPicPr>
        <p:blipFill>
          <a:blip r:embed="rId2"/>
          <a:stretch>
            <a:fillRect/>
          </a:stretch>
        </p:blipFill>
        <p:spPr>
          <a:xfrm>
            <a:off x="3634285" y="6512170"/>
            <a:ext cx="1731414" cy="286537"/>
          </a:xfrm>
          <a:prstGeom prst="rect">
            <a:avLst/>
          </a:prstGeom>
        </p:spPr>
      </p:pic>
      <p:pic>
        <p:nvPicPr>
          <p:cNvPr id="5" name="Picture 4">
            <a:extLst>
              <a:ext uri="{FF2B5EF4-FFF2-40B4-BE49-F238E27FC236}">
                <a16:creationId xmlns:a16="http://schemas.microsoft.com/office/drawing/2014/main" id="{8E7BF877-3A62-42AC-AC30-AA1544FA31F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2427" y="6241558"/>
            <a:ext cx="720000" cy="451577"/>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2F83655-DC73-417F-8B26-EB7A1DBB5382}" type="slidenum">
              <a:rPr lang="en-ZA" smtClean="0"/>
              <a:pPr/>
              <a:t>‹#›</a:t>
            </a:fld>
            <a:endParaRPr lang="en-Z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67544" y="273050"/>
            <a:ext cx="8219256" cy="1143000"/>
          </a:xfrm>
        </p:spPr>
        <p:txBody>
          <a:bodyPr anchor="ctr" anchorCtr="0"/>
          <a:lstStyle>
            <a:lvl1pPr algn="l">
              <a:buNone/>
              <a:defRPr sz="4000" b="1"/>
            </a:lvl1pPr>
          </a:lstStyle>
          <a:p>
            <a:r>
              <a:rPr kumimoji="0" lang="en-US"/>
              <a:t>Click to edit Master title style</a:t>
            </a:r>
            <a:endParaRPr kumimoji="0" lang="en-US" dirty="0"/>
          </a:p>
        </p:txBody>
      </p:sp>
      <p:sp>
        <p:nvSpPr>
          <p:cNvPr id="3" name="Text Placeholder 2"/>
          <p:cNvSpPr>
            <a:spLocks noGrp="1"/>
          </p:cNvSpPr>
          <p:nvPr>
            <p:ph type="body" idx="2"/>
          </p:nvPr>
        </p:nvSpPr>
        <p:spPr>
          <a:xfrm>
            <a:off x="467544" y="1600200"/>
            <a:ext cx="2351856"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7" name="Slide Number Placeholder 6"/>
          <p:cNvSpPr>
            <a:spLocks noGrp="1"/>
          </p:cNvSpPr>
          <p:nvPr>
            <p:ph type="sldNum" sz="quarter" idx="12"/>
          </p:nvPr>
        </p:nvSpPr>
        <p:spPr/>
        <p:txBody>
          <a:bodyPr/>
          <a:lstStyle/>
          <a:p>
            <a:fld id="{32F83655-DC73-417F-8B26-EB7A1DBB5382}" type="slidenum">
              <a:rPr lang="en-ZA" smtClean="0"/>
              <a:pPr/>
              <a:t>‹#›</a:t>
            </a:fld>
            <a:endParaRPr lang="en-ZA"/>
          </a:p>
        </p:txBody>
      </p:sp>
      <p:sp>
        <p:nvSpPr>
          <p:cNvPr id="11" name="Content Placeholder 10"/>
          <p:cNvSpPr>
            <a:spLocks noGrp="1"/>
          </p:cNvSpPr>
          <p:nvPr>
            <p:ph sz="quarter" idx="1"/>
          </p:nvPr>
        </p:nvSpPr>
        <p:spPr>
          <a:xfrm>
            <a:off x="2971800" y="1600200"/>
            <a:ext cx="5715000" cy="4495800"/>
          </a:xfrm>
        </p:spPr>
        <p:txBody>
          <a:bodyPr vert="horz">
            <a:normAutofit/>
          </a:bodyPr>
          <a:lstStyle>
            <a:lvl1pPr>
              <a:defRPr sz="2400"/>
            </a:lvl1pPr>
            <a:lvl2pPr>
              <a:defRPr sz="2400"/>
            </a:lvl2pPr>
            <a:lvl3pPr>
              <a:defRPr sz="2400"/>
            </a:lvl3pPr>
            <a:lvl4pPr>
              <a:defRPr sz="2400"/>
            </a:lvl4pPr>
            <a:lvl5pPr>
              <a:defRPr sz="24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pic>
        <p:nvPicPr>
          <p:cNvPr id="4" name="Picture 3"/>
          <p:cNvPicPr>
            <a:picLocks noChangeAspect="1"/>
          </p:cNvPicPr>
          <p:nvPr userDrawn="1"/>
        </p:nvPicPr>
        <p:blipFill>
          <a:blip r:embed="rId2"/>
          <a:stretch>
            <a:fillRect/>
          </a:stretch>
        </p:blipFill>
        <p:spPr>
          <a:xfrm>
            <a:off x="3704987" y="6547282"/>
            <a:ext cx="1731414" cy="286537"/>
          </a:xfrm>
          <a:prstGeom prst="rect">
            <a:avLst/>
          </a:prstGeom>
        </p:spPr>
      </p:pic>
      <p:pic>
        <p:nvPicPr>
          <p:cNvPr id="6" name="Picture 5">
            <a:extLst>
              <a:ext uri="{FF2B5EF4-FFF2-40B4-BE49-F238E27FC236}">
                <a16:creationId xmlns:a16="http://schemas.microsoft.com/office/drawing/2014/main" id="{624779A2-FA87-4726-95D8-2D54D753ACD9}"/>
              </a:ext>
            </a:extLst>
          </p:cNvPr>
          <p:cNvPicPr>
            <a:picLocks noChangeAspect="1"/>
          </p:cNvPicPr>
          <p:nvPr userDrawn="1"/>
        </p:nvPicPr>
        <p:blipFill>
          <a:blip r:embed="rId3"/>
          <a:stretch>
            <a:fillRect/>
          </a:stretch>
        </p:blipFill>
        <p:spPr>
          <a:xfrm>
            <a:off x="7967410" y="6216357"/>
            <a:ext cx="719390" cy="451143"/>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endParaRPr kumimoji="0" lang="en-US" dirty="0"/>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7" name="Slide Number Placeholder 6"/>
          <p:cNvSpPr>
            <a:spLocks noGrp="1"/>
          </p:cNvSpPr>
          <p:nvPr>
            <p:ph type="sldNum" sz="quarter" idx="12"/>
          </p:nvPr>
        </p:nvSpPr>
        <p:spPr>
          <a:xfrm>
            <a:off x="146304" y="6208776"/>
            <a:ext cx="457200" cy="457200"/>
          </a:xfrm>
        </p:spPr>
        <p:txBody>
          <a:bodyPr/>
          <a:lstStyle/>
          <a:p>
            <a:fld id="{32F83655-DC73-417F-8B26-EB7A1DBB5382}" type="slidenum">
              <a:rPr lang="en-ZA" smtClean="0"/>
              <a:pPr/>
              <a:t>‹#›</a:t>
            </a:fld>
            <a:endParaRPr lang="en-ZA"/>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normAutofit/>
          </a:bodyPr>
          <a:lstStyle>
            <a:lvl1pPr>
              <a:defRPr sz="2400"/>
            </a:lvl1pPr>
            <a:lvl2pPr>
              <a:defRPr sz="2400"/>
            </a:lvl2pPr>
            <a:lvl3pPr>
              <a:defRPr sz="2400"/>
            </a:lvl3pPr>
            <a:lvl4pPr>
              <a:defRPr sz="2400"/>
            </a:lvl4pPr>
            <a:lvl5pPr>
              <a:defRPr sz="24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Date Placeholder 3"/>
          <p:cNvSpPr>
            <a:spLocks noGrp="1"/>
          </p:cNvSpPr>
          <p:nvPr>
            <p:ph type="dt" sz="half" idx="10"/>
          </p:nvPr>
        </p:nvSpPr>
        <p:spPr/>
        <p:txBody>
          <a:bodyPr/>
          <a:lstStyle/>
          <a:p>
            <a:fld id="{744EAEA5-7BFB-4BF3-B902-218CE399D210}" type="datetimeFigureOut">
              <a:rPr lang="en-ZA" smtClean="0"/>
              <a:pPr/>
              <a:t>2017/08/26</a:t>
            </a:fld>
            <a:endParaRPr lang="en-ZA"/>
          </a:p>
        </p:txBody>
      </p:sp>
      <p:sp>
        <p:nvSpPr>
          <p:cNvPr id="6" name="Slide Number Placeholder 5"/>
          <p:cNvSpPr>
            <a:spLocks noGrp="1"/>
          </p:cNvSpPr>
          <p:nvPr>
            <p:ph type="sldNum" sz="quarter" idx="12"/>
          </p:nvPr>
        </p:nvSpPr>
        <p:spPr/>
        <p:txBody>
          <a:bodyPr/>
          <a:lstStyle/>
          <a:p>
            <a:fld id="{32F83655-DC73-417F-8B26-EB7A1DBB5382}" type="slidenum">
              <a:rPr lang="en-ZA" smtClean="0"/>
              <a:pPr/>
              <a:t>‹#›</a:t>
            </a:fld>
            <a:endParaRPr lang="en-ZA"/>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normAutofit/>
          </a:bodyPr>
          <a:lstStyle>
            <a:lvl1pPr>
              <a:defRPr sz="2400"/>
            </a:lvl1pPr>
            <a:lvl2pPr>
              <a:defRPr sz="2400"/>
            </a:lvl2pPr>
            <a:lvl3pPr>
              <a:defRPr sz="2400"/>
            </a:lvl3pPr>
            <a:lvl4pPr>
              <a:defRPr sz="2400"/>
            </a:lvl4pPr>
            <a:lvl5pPr>
              <a:defRPr sz="24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Date Placeholder 3"/>
          <p:cNvSpPr>
            <a:spLocks noGrp="1"/>
          </p:cNvSpPr>
          <p:nvPr>
            <p:ph type="dt" sz="half" idx="10"/>
          </p:nvPr>
        </p:nvSpPr>
        <p:spPr/>
        <p:txBody>
          <a:bodyPr/>
          <a:lstStyle/>
          <a:p>
            <a:fld id="{744EAEA5-7BFB-4BF3-B902-218CE399D210}" type="datetimeFigureOut">
              <a:rPr lang="en-ZA" smtClean="0"/>
              <a:pPr/>
              <a:t>2017/08/26</a:t>
            </a:fld>
            <a:endParaRPr lang="en-ZA"/>
          </a:p>
        </p:txBody>
      </p:sp>
      <p:sp>
        <p:nvSpPr>
          <p:cNvPr id="6" name="Slide Number Placeholder 5"/>
          <p:cNvSpPr>
            <a:spLocks noGrp="1"/>
          </p:cNvSpPr>
          <p:nvPr>
            <p:ph type="sldNum" sz="quarter" idx="12"/>
          </p:nvPr>
        </p:nvSpPr>
        <p:spPr/>
        <p:txBody>
          <a:bodyPr/>
          <a:lstStyle/>
          <a:p>
            <a:fld id="{32F83655-DC73-417F-8B26-EB7A1DBB5382}" type="slidenum">
              <a:rPr lang="en-ZA" smtClean="0"/>
              <a:pPr/>
              <a:t>‹#›</a:t>
            </a:fld>
            <a:endParaRPr lang="en-Z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nchor="ctr" anchorCtr="0"/>
          <a:lstStyle>
            <a:lvl1pPr>
              <a:defRPr>
                <a:solidFill>
                  <a:srgbClr val="008080"/>
                </a:solidFill>
                <a:latin typeface="Calibri" pitchFamily="34" charset="0"/>
              </a:defRPr>
            </a:lvl1pPr>
          </a:lstStyle>
          <a:p>
            <a:r>
              <a:rPr kumimoji="0" lang="en-US"/>
              <a:t>Click to edit Master title style</a:t>
            </a:r>
            <a:endParaRPr kumimoji="0" lang="en-US" dirty="0"/>
          </a:p>
        </p:txBody>
      </p:sp>
      <p:sp>
        <p:nvSpPr>
          <p:cNvPr id="4" name="Date Placeholder 3"/>
          <p:cNvSpPr>
            <a:spLocks noGrp="1"/>
          </p:cNvSpPr>
          <p:nvPr>
            <p:ph type="dt" sz="half" idx="10"/>
          </p:nvPr>
        </p:nvSpPr>
        <p:spPr/>
        <p:txBody>
          <a:bodyPr/>
          <a:lstStyle/>
          <a:p>
            <a:fld id="{744EAEA5-7BFB-4BF3-B902-218CE399D210}" type="datetimeFigureOut">
              <a:rPr lang="en-ZA" smtClean="0"/>
              <a:pPr/>
              <a:t>2017/08/26</a:t>
            </a:fld>
            <a:endParaRPr lang="en-ZA"/>
          </a:p>
        </p:txBody>
      </p:sp>
      <p:sp>
        <p:nvSpPr>
          <p:cNvPr id="6" name="Slide Number Placeholder 5"/>
          <p:cNvSpPr>
            <a:spLocks noGrp="1"/>
          </p:cNvSpPr>
          <p:nvPr>
            <p:ph type="sldNum" sz="quarter" idx="12"/>
          </p:nvPr>
        </p:nvSpPr>
        <p:spPr/>
        <p:txBody>
          <a:bodyPr/>
          <a:lstStyle>
            <a:lvl1pPr>
              <a:defRPr>
                <a:latin typeface="Calibri" pitchFamily="34" charset="0"/>
              </a:defRPr>
            </a:lvl1pPr>
          </a:lstStyle>
          <a:p>
            <a:fld id="{32F83655-DC73-417F-8B26-EB7A1DBB5382}" type="slidenum">
              <a:rPr lang="en-ZA" smtClean="0"/>
              <a:pPr/>
              <a:t>‹#›</a:t>
            </a:fld>
            <a:endParaRPr lang="en-ZA" dirty="0"/>
          </a:p>
        </p:txBody>
      </p:sp>
      <p:sp>
        <p:nvSpPr>
          <p:cNvPr id="8" name="Content Placeholder 7"/>
          <p:cNvSpPr>
            <a:spLocks noGrp="1"/>
          </p:cNvSpPr>
          <p:nvPr>
            <p:ph sz="quarter" idx="1"/>
          </p:nvPr>
        </p:nvSpPr>
        <p:spPr>
          <a:xfrm>
            <a:off x="467544" y="1413296"/>
            <a:ext cx="8219256" cy="4680000"/>
          </a:xfrm>
        </p:spPr>
        <p:txBody>
          <a:bodyPr vert="horz">
            <a:normAutofit/>
          </a:bodyPr>
          <a:lstStyle>
            <a:lvl1pPr marL="354013" indent="-354013">
              <a:buFont typeface="Arial" panose="020B0604020202020204" pitchFamily="34" charset="0"/>
              <a:buChar char="•"/>
              <a:defRPr sz="2400">
                <a:effectLst/>
                <a:latin typeface="Calibri" pitchFamily="34" charset="0"/>
              </a:defRPr>
            </a:lvl1pPr>
            <a:lvl2pPr marL="720725" indent="-366713">
              <a:buFont typeface="Arial" panose="020B0604020202020204" pitchFamily="34" charset="0"/>
              <a:buChar char="•"/>
              <a:defRPr sz="2400">
                <a:effectLst/>
                <a:latin typeface="Calibri" pitchFamily="34" charset="0"/>
              </a:defRPr>
            </a:lvl2pPr>
            <a:lvl3pPr marL="1074738" indent="-354013">
              <a:buFont typeface="Arial" panose="020B0604020202020204" pitchFamily="34" charset="0"/>
              <a:buChar char="•"/>
              <a:defRPr sz="2400">
                <a:effectLst/>
                <a:latin typeface="Calibri" pitchFamily="34" charset="0"/>
              </a:defRPr>
            </a:lvl3pPr>
            <a:lvl4pPr marL="1439863" indent="-365125">
              <a:buFont typeface="Arial" panose="020B0604020202020204" pitchFamily="34" charset="0"/>
              <a:buChar char="•"/>
              <a:defRPr sz="2400">
                <a:effectLst/>
                <a:latin typeface="Calibri" pitchFamily="34" charset="0"/>
              </a:defRPr>
            </a:lvl4pPr>
            <a:lvl5pPr marL="1793875" indent="-354013">
              <a:buFont typeface="Arial" panose="020B0604020202020204" pitchFamily="34" charset="0"/>
              <a:buChar char="•"/>
              <a:defRPr sz="2400">
                <a:effectLst/>
                <a:latin typeface="Calibri" pitchFamily="34" charset="0"/>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mativ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ZA" dirty="0"/>
              <a:t>Formative Assessment</a:t>
            </a:r>
          </a:p>
        </p:txBody>
      </p:sp>
      <p:sp>
        <p:nvSpPr>
          <p:cNvPr id="5" name="Slide Number Placeholder 4"/>
          <p:cNvSpPr>
            <a:spLocks noGrp="1"/>
          </p:cNvSpPr>
          <p:nvPr>
            <p:ph type="sldNum" sz="quarter" idx="12"/>
          </p:nvPr>
        </p:nvSpPr>
        <p:spPr/>
        <p:txBody>
          <a:bodyPr/>
          <a:lstStyle/>
          <a:p>
            <a:fld id="{042AED99-7FB4-404E-8A97-64753DCE42EC}" type="slidenum">
              <a:rPr lang="en-US" smtClean="0"/>
              <a:pPr/>
              <a:t>‹#›</a:t>
            </a:fld>
            <a:endParaRPr lang="en-US" dirty="0"/>
          </a:p>
        </p:txBody>
      </p:sp>
      <p:pic>
        <p:nvPicPr>
          <p:cNvPr id="7" name="Picture 6" descr="ec_i_formative_2.gif"/>
          <p:cNvPicPr/>
          <p:nvPr userDrawn="1"/>
        </p:nvPicPr>
        <p:blipFill>
          <a:blip r:embed="rId2" cstate="print"/>
          <a:stretch>
            <a:fillRect/>
          </a:stretch>
        </p:blipFill>
        <p:spPr>
          <a:xfrm>
            <a:off x="651017" y="1662708"/>
            <a:ext cx="2120783" cy="720080"/>
          </a:xfrm>
          <a:prstGeom prst="rect">
            <a:avLst/>
          </a:prstGeom>
        </p:spPr>
      </p:pic>
      <p:sp>
        <p:nvSpPr>
          <p:cNvPr id="9" name="Content Placeholder 7"/>
          <p:cNvSpPr>
            <a:spLocks noGrp="1"/>
          </p:cNvSpPr>
          <p:nvPr>
            <p:ph sz="quarter" idx="1" hasCustomPrompt="1"/>
          </p:nvPr>
        </p:nvSpPr>
        <p:spPr>
          <a:xfrm>
            <a:off x="1968500" y="2420888"/>
            <a:ext cx="6502400" cy="1363712"/>
          </a:xfrm>
          <a:ln w="38100">
            <a:solidFill>
              <a:schemeClr val="bg2"/>
            </a:solidFill>
          </a:ln>
        </p:spPr>
        <p:txBody>
          <a:bodyPr vert="horz">
            <a:normAutofit/>
          </a:bodyPr>
          <a:lstStyle>
            <a:lvl1pPr marL="354013" indent="-354013" algn="l">
              <a:buFont typeface="Arial" panose="020B0604020202020204" pitchFamily="34" charset="0"/>
              <a:buChar char="•"/>
              <a:defRPr sz="2400">
                <a:solidFill>
                  <a:schemeClr val="bg2"/>
                </a:solidFill>
                <a:effectLst/>
                <a:latin typeface="Calibri" pitchFamily="34" charset="0"/>
              </a:defRPr>
            </a:lvl1pPr>
            <a:lvl2pPr marL="720725" indent="-366713" algn="l">
              <a:buFont typeface="Arial" panose="020B0604020202020204" pitchFamily="34" charset="0"/>
              <a:buChar char="•"/>
              <a:defRPr sz="2400">
                <a:effectLst/>
                <a:latin typeface="Calibri" pitchFamily="34" charset="0"/>
              </a:defRPr>
            </a:lvl2pPr>
            <a:lvl3pPr marL="1074738" indent="-354013" algn="l">
              <a:buFont typeface="Arial" panose="020B0604020202020204" pitchFamily="34" charset="0"/>
              <a:buChar char="•"/>
              <a:defRPr sz="2400">
                <a:effectLst/>
                <a:latin typeface="Calibri" pitchFamily="34" charset="0"/>
              </a:defRPr>
            </a:lvl3pPr>
            <a:lvl4pPr marL="1439863" indent="-365125" algn="l">
              <a:defRPr sz="2400">
                <a:effectLst/>
                <a:latin typeface="Calibri" pitchFamily="34" charset="0"/>
              </a:defRPr>
            </a:lvl4pPr>
            <a:lvl5pPr marL="1793875" indent="-354013" algn="l">
              <a:defRPr sz="2400">
                <a:effectLst/>
                <a:latin typeface="Calibri" pitchFamily="34" charset="0"/>
              </a:defRPr>
            </a:lvl5pPr>
          </a:lstStyle>
          <a:p>
            <a:pPr lvl="0" eaLnBrk="1" latinLnBrk="0" hangingPunct="1"/>
            <a:r>
              <a:rPr lang="en-US" dirty="0"/>
              <a:t>Complete Formative Activity </a:t>
            </a:r>
          </a:p>
          <a:p>
            <a:pPr lvl="1" eaLnBrk="1" latinLnBrk="0" hangingPunct="1"/>
            <a:r>
              <a:rPr lang="en-US" dirty="0"/>
              <a:t>Second level</a:t>
            </a:r>
          </a:p>
          <a:p>
            <a:pPr lvl="2" eaLnBrk="1" latinLnBrk="0" hangingPunct="1"/>
            <a:r>
              <a:rPr lang="en-US" dirty="0"/>
              <a:t>Third level</a:t>
            </a:r>
          </a:p>
        </p:txBody>
      </p:sp>
    </p:spTree>
    <p:extLst>
      <p:ext uri="{BB962C8B-B14F-4D97-AF65-F5344CB8AC3E}">
        <p14:creationId xmlns:p14="http://schemas.microsoft.com/office/powerpoint/2010/main" val="1167987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porta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Important</a:t>
            </a:r>
            <a:endParaRPr lang="en-ZA" dirty="0"/>
          </a:p>
        </p:txBody>
      </p:sp>
      <p:sp>
        <p:nvSpPr>
          <p:cNvPr id="3" name="Date Placeholder 2"/>
          <p:cNvSpPr>
            <a:spLocks noGrp="1"/>
          </p:cNvSpPr>
          <p:nvPr>
            <p:ph type="dt" sz="half" idx="10"/>
          </p:nvPr>
        </p:nvSpPr>
        <p:spPr/>
        <p:txBody>
          <a:bodyPr/>
          <a:lstStyle/>
          <a:p>
            <a:fld id="{744EAEA5-7BFB-4BF3-B902-218CE399D210}" type="datetimeFigureOut">
              <a:rPr lang="en-ZA" smtClean="0"/>
              <a:pPr/>
              <a:t>2017/08/26</a:t>
            </a:fld>
            <a:endParaRPr lang="en-ZA"/>
          </a:p>
        </p:txBody>
      </p:sp>
      <p:sp>
        <p:nvSpPr>
          <p:cNvPr id="5" name="Slide Number Placeholder 4"/>
          <p:cNvSpPr>
            <a:spLocks noGrp="1"/>
          </p:cNvSpPr>
          <p:nvPr>
            <p:ph type="sldNum" sz="quarter" idx="12"/>
          </p:nvPr>
        </p:nvSpPr>
        <p:spPr/>
        <p:txBody>
          <a:bodyPr/>
          <a:lstStyle/>
          <a:p>
            <a:fld id="{042AED99-7FB4-404E-8A97-64753DCE42EC}" type="slidenum">
              <a:rPr lang="en-US" smtClean="0"/>
              <a:pPr/>
              <a:t>‹#›</a:t>
            </a:fld>
            <a:endParaRPr lang="en-US" dirty="0"/>
          </a:p>
        </p:txBody>
      </p:sp>
      <p:sp>
        <p:nvSpPr>
          <p:cNvPr id="6" name="Content Placeholder 7"/>
          <p:cNvSpPr>
            <a:spLocks noGrp="1"/>
          </p:cNvSpPr>
          <p:nvPr>
            <p:ph sz="quarter" idx="1" hasCustomPrompt="1"/>
          </p:nvPr>
        </p:nvSpPr>
        <p:spPr>
          <a:xfrm>
            <a:off x="1968500" y="2420888"/>
            <a:ext cx="6502400" cy="2697212"/>
          </a:xfrm>
          <a:ln w="38100">
            <a:solidFill>
              <a:schemeClr val="bg2"/>
            </a:solidFill>
          </a:ln>
        </p:spPr>
        <p:txBody>
          <a:bodyPr vert="horz">
            <a:normAutofit/>
          </a:bodyPr>
          <a:lstStyle>
            <a:lvl1pPr marL="0" indent="0" algn="l">
              <a:buFont typeface="Arial" panose="020B0604020202020204" pitchFamily="34" charset="0"/>
              <a:buNone/>
              <a:defRPr sz="2400">
                <a:solidFill>
                  <a:schemeClr val="bg2"/>
                </a:solidFill>
                <a:effectLst/>
                <a:latin typeface="Calibri" pitchFamily="34" charset="0"/>
              </a:defRPr>
            </a:lvl1pPr>
            <a:lvl2pPr marL="354012" indent="0" algn="l">
              <a:buFont typeface="Arial" panose="020B0604020202020204" pitchFamily="34" charset="0"/>
              <a:buNone/>
              <a:defRPr sz="2400">
                <a:effectLst/>
                <a:latin typeface="Calibri" pitchFamily="34" charset="0"/>
              </a:defRPr>
            </a:lvl2pPr>
            <a:lvl3pPr marL="720725" indent="0" algn="l">
              <a:buFont typeface="Arial" panose="020B0604020202020204" pitchFamily="34" charset="0"/>
              <a:buNone/>
              <a:defRPr sz="2400">
                <a:effectLst/>
                <a:latin typeface="Calibri" pitchFamily="34" charset="0"/>
              </a:defRPr>
            </a:lvl3pPr>
            <a:lvl4pPr marL="1439863" indent="-365125" algn="l">
              <a:defRPr sz="2400">
                <a:effectLst/>
                <a:latin typeface="Calibri" pitchFamily="34" charset="0"/>
              </a:defRPr>
            </a:lvl4pPr>
            <a:lvl5pPr marL="1793875" indent="-354013" algn="l">
              <a:defRPr sz="2400">
                <a:effectLst/>
                <a:latin typeface="Calibri" pitchFamily="34" charset="0"/>
              </a:defRPr>
            </a:lvl5pPr>
          </a:lstStyle>
          <a:p>
            <a:pPr lvl="0" eaLnBrk="1" latinLnBrk="0" hangingPunct="1"/>
            <a:r>
              <a:rPr lang="en-US" dirty="0"/>
              <a:t>Complete Formative Activity </a:t>
            </a:r>
          </a:p>
          <a:p>
            <a:pPr lvl="1" eaLnBrk="1" latinLnBrk="0" hangingPunct="1"/>
            <a:r>
              <a:rPr lang="en-US" dirty="0"/>
              <a:t>Second level</a:t>
            </a:r>
          </a:p>
          <a:p>
            <a:pPr lvl="2" eaLnBrk="1" latinLnBrk="0" hangingPunct="1"/>
            <a:r>
              <a:rPr lang="en-US" dirty="0"/>
              <a:t>Third level</a:t>
            </a:r>
          </a:p>
        </p:txBody>
      </p:sp>
      <p:pic>
        <p:nvPicPr>
          <p:cNvPr id="7" name="Picture 6"/>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03504" y="1637496"/>
            <a:ext cx="2004668" cy="783392"/>
          </a:xfrm>
          <a:prstGeom prst="rect">
            <a:avLst/>
          </a:prstGeom>
          <a:noFill/>
        </p:spPr>
      </p:pic>
    </p:spTree>
    <p:extLst>
      <p:ext uri="{BB962C8B-B14F-4D97-AF65-F5344CB8AC3E}">
        <p14:creationId xmlns:p14="http://schemas.microsoft.com/office/powerpoint/2010/main" val="1351092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scus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Discuss</a:t>
            </a:r>
            <a:endParaRPr lang="en-ZA" dirty="0"/>
          </a:p>
        </p:txBody>
      </p:sp>
      <p:sp>
        <p:nvSpPr>
          <p:cNvPr id="5" name="Slide Number Placeholder 4"/>
          <p:cNvSpPr>
            <a:spLocks noGrp="1"/>
          </p:cNvSpPr>
          <p:nvPr>
            <p:ph type="sldNum" sz="quarter" idx="12"/>
          </p:nvPr>
        </p:nvSpPr>
        <p:spPr/>
        <p:txBody>
          <a:bodyPr/>
          <a:lstStyle/>
          <a:p>
            <a:fld id="{042AED99-7FB4-404E-8A97-64753DCE42EC}" type="slidenum">
              <a:rPr lang="en-US" smtClean="0"/>
              <a:pPr/>
              <a:t>‹#›</a:t>
            </a:fld>
            <a:endParaRPr lang="en-US" dirty="0"/>
          </a:p>
        </p:txBody>
      </p:sp>
      <p:sp>
        <p:nvSpPr>
          <p:cNvPr id="6" name="Text Placeholder 8"/>
          <p:cNvSpPr>
            <a:spLocks noGrp="1"/>
          </p:cNvSpPr>
          <p:nvPr>
            <p:ph type="body" idx="2"/>
          </p:nvPr>
        </p:nvSpPr>
        <p:spPr>
          <a:xfrm>
            <a:off x="467544" y="1412776"/>
            <a:ext cx="2351856" cy="4683224"/>
          </a:xfrm>
          <a:solidFill>
            <a:schemeClr val="bg1">
              <a:lumMod val="65000"/>
            </a:schemeClr>
          </a:solidFill>
        </p:spPr>
        <p:txBody>
          <a:bodyPr vert="vert270" anchor="ctr" anchorCtr="0">
            <a:normAutofit/>
          </a:bodyPr>
          <a:lstStyle>
            <a:lvl1pPr marL="0" indent="0">
              <a:buNone/>
              <a:defRPr sz="9600">
                <a:solidFill>
                  <a:schemeClr val="bg1"/>
                </a:solidFill>
              </a:defRPr>
            </a:lvl1pPr>
          </a:lstStyle>
          <a:p>
            <a:pPr algn="ctr"/>
            <a:r>
              <a:rPr lang="en-ZA" sz="9600" dirty="0">
                <a:solidFill>
                  <a:srgbClr val="FFFFFF"/>
                </a:solidFill>
              </a:rPr>
              <a:t>Activity</a:t>
            </a:r>
            <a:endParaRPr lang="en-ZA" dirty="0">
              <a:solidFill>
                <a:srgbClr val="FFFFFF"/>
              </a:solidFill>
            </a:endParaRPr>
          </a:p>
        </p:txBody>
      </p:sp>
      <p:sp>
        <p:nvSpPr>
          <p:cNvPr id="7" name="Content Placeholder 7"/>
          <p:cNvSpPr>
            <a:spLocks noGrp="1"/>
          </p:cNvSpPr>
          <p:nvPr>
            <p:ph sz="quarter" idx="1" hasCustomPrompt="1"/>
          </p:nvPr>
        </p:nvSpPr>
        <p:spPr>
          <a:xfrm>
            <a:off x="3022600" y="1412776"/>
            <a:ext cx="5626100" cy="4683224"/>
          </a:xfrm>
          <a:ln w="38100">
            <a:solidFill>
              <a:schemeClr val="bg2"/>
            </a:solidFill>
          </a:ln>
        </p:spPr>
        <p:txBody>
          <a:bodyPr vert="horz">
            <a:normAutofit/>
          </a:bodyPr>
          <a:lstStyle>
            <a:lvl1pPr marL="354013" indent="-354013" algn="l">
              <a:buFont typeface="Arial" panose="020B0604020202020204" pitchFamily="34" charset="0"/>
              <a:buChar char="•"/>
              <a:defRPr sz="2400">
                <a:solidFill>
                  <a:schemeClr val="bg2"/>
                </a:solidFill>
                <a:effectLst/>
                <a:latin typeface="Calibri" pitchFamily="34" charset="0"/>
              </a:defRPr>
            </a:lvl1pPr>
            <a:lvl2pPr marL="720725" indent="-366713" algn="l">
              <a:buFont typeface="Arial" panose="020B0604020202020204" pitchFamily="34" charset="0"/>
              <a:buChar char="•"/>
              <a:defRPr sz="2400">
                <a:effectLst/>
                <a:latin typeface="Calibri" pitchFamily="34" charset="0"/>
              </a:defRPr>
            </a:lvl2pPr>
            <a:lvl3pPr marL="1074738" indent="-354013" algn="l">
              <a:buFont typeface="Arial" panose="020B0604020202020204" pitchFamily="34" charset="0"/>
              <a:buChar char="•"/>
              <a:defRPr sz="2400">
                <a:effectLst/>
                <a:latin typeface="Calibri" pitchFamily="34" charset="0"/>
              </a:defRPr>
            </a:lvl3pPr>
            <a:lvl4pPr marL="1439863" indent="-365125" algn="l">
              <a:defRPr sz="2400">
                <a:effectLst/>
                <a:latin typeface="Calibri" pitchFamily="34" charset="0"/>
              </a:defRPr>
            </a:lvl4pPr>
            <a:lvl5pPr marL="1793875" indent="-354013" algn="l">
              <a:defRPr sz="2400">
                <a:effectLst/>
                <a:latin typeface="Calibri" pitchFamily="34" charset="0"/>
              </a:defRPr>
            </a:lvl5pPr>
          </a:lstStyle>
          <a:p>
            <a:pPr lvl="0" eaLnBrk="1" latinLnBrk="0" hangingPunct="1"/>
            <a:r>
              <a:rPr lang="en-US" dirty="0"/>
              <a:t>Complete Formative Activity </a:t>
            </a:r>
          </a:p>
          <a:p>
            <a:pPr lvl="1" eaLnBrk="1" latinLnBrk="0" hangingPunct="1"/>
            <a:r>
              <a:rPr lang="en-US" dirty="0"/>
              <a:t>Second level</a:t>
            </a:r>
          </a:p>
          <a:p>
            <a:pPr lvl="2" eaLnBrk="1" latinLnBrk="0" hangingPunct="1"/>
            <a:r>
              <a:rPr lang="en-US" dirty="0"/>
              <a:t>Third level</a:t>
            </a:r>
          </a:p>
        </p:txBody>
      </p:sp>
      <p:grpSp>
        <p:nvGrpSpPr>
          <p:cNvPr id="8" name="Group 13"/>
          <p:cNvGrpSpPr/>
          <p:nvPr userDrawn="1"/>
        </p:nvGrpSpPr>
        <p:grpSpPr>
          <a:xfrm>
            <a:off x="7153987" y="274638"/>
            <a:ext cx="1532813" cy="794792"/>
            <a:chOff x="4211960" y="4509120"/>
            <a:chExt cx="1944216" cy="1008112"/>
          </a:xfrm>
        </p:grpSpPr>
        <p:sp>
          <p:nvSpPr>
            <p:cNvPr id="9" name="Oval Callout 8"/>
            <p:cNvSpPr/>
            <p:nvPr/>
          </p:nvSpPr>
          <p:spPr>
            <a:xfrm>
              <a:off x="4211960" y="4653136"/>
              <a:ext cx="1440160" cy="864096"/>
            </a:xfrm>
            <a:prstGeom prst="wedgeEllipseCallout">
              <a:avLst>
                <a:gd name="adj1" fmla="val -28841"/>
                <a:gd name="adj2" fmla="val 85381"/>
              </a:avLst>
            </a:prstGeom>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dirty="0"/>
            </a:p>
          </p:txBody>
        </p:sp>
        <p:sp>
          <p:nvSpPr>
            <p:cNvPr id="10" name="Oval Callout 9"/>
            <p:cNvSpPr/>
            <p:nvPr/>
          </p:nvSpPr>
          <p:spPr>
            <a:xfrm>
              <a:off x="4716016" y="4509120"/>
              <a:ext cx="1440160" cy="864096"/>
            </a:xfrm>
            <a:prstGeom prst="wedgeEllipseCallout">
              <a:avLst>
                <a:gd name="adj1" fmla="val 36368"/>
                <a:gd name="adj2" fmla="val 93961"/>
              </a:avLst>
            </a:prstGeom>
            <a:solidFill>
              <a:srgbClr val="000099"/>
            </a:solidFill>
            <a:effectLst>
              <a:outerShdw blurRad="50800" dist="38100" dir="5400000" algn="t"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ZA" dirty="0"/>
            </a:p>
          </p:txBody>
        </p:sp>
      </p:grpSp>
    </p:spTree>
    <p:extLst>
      <p:ext uri="{BB962C8B-B14F-4D97-AF65-F5344CB8AC3E}">
        <p14:creationId xmlns:p14="http://schemas.microsoft.com/office/powerpoint/2010/main" val="3216529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7434"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687920" y="952500"/>
            <a:ext cx="7772400" cy="1362075"/>
          </a:xfrm>
        </p:spPr>
        <p:txBody>
          <a:bodyPr anchor="ctr" anchorCtr="0"/>
          <a:lstStyle>
            <a:lvl1pPr algn="ctr">
              <a:buNone/>
              <a:defRPr sz="4000" b="1" cap="none">
                <a:latin typeface="Calibri" pitchFamily="34" charset="0"/>
              </a:defRPr>
            </a:lvl1pPr>
          </a:lstStyle>
          <a:p>
            <a:r>
              <a:rPr kumimoji="0" lang="en-US"/>
              <a:t>Click to edit Master title style</a:t>
            </a:r>
            <a:endParaRPr kumimoji="0" lang="en-US" dirty="0"/>
          </a:p>
        </p:txBody>
      </p:sp>
      <p:sp>
        <p:nvSpPr>
          <p:cNvPr id="3" name="Text Placeholder 2"/>
          <p:cNvSpPr>
            <a:spLocks noGrp="1"/>
          </p:cNvSpPr>
          <p:nvPr>
            <p:ph type="body" idx="1"/>
          </p:nvPr>
        </p:nvSpPr>
        <p:spPr>
          <a:xfrm>
            <a:off x="687920" y="2725738"/>
            <a:ext cx="7772400" cy="2379662"/>
          </a:xfrm>
        </p:spPr>
        <p:txBody>
          <a:bodyPr anchor="t" anchorCtr="0">
            <a:normAutofit/>
          </a:bodyPr>
          <a:lstStyle>
            <a:lvl1pPr marL="0" indent="0" algn="ctr">
              <a:buNone/>
              <a:defRPr sz="4000">
                <a:solidFill>
                  <a:srgbClr val="4D4D4D"/>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6810"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4980778A-6F9D-4141-8080-B8192EADCD40}" type="slidenum">
              <a:rPr lang="en-ZA" smtClean="0"/>
              <a:pPr/>
              <a:t>‹#›</a:t>
            </a:fld>
            <a:endParaRPr lang="en-ZA"/>
          </a:p>
        </p:txBody>
      </p:sp>
      <p:pic>
        <p:nvPicPr>
          <p:cNvPr id="4" name="Picture 3"/>
          <p:cNvPicPr>
            <a:picLocks noChangeAspect="1"/>
          </p:cNvPicPr>
          <p:nvPr userDrawn="1"/>
        </p:nvPicPr>
        <p:blipFill>
          <a:blip r:embed="rId2"/>
          <a:stretch>
            <a:fillRect/>
          </a:stretch>
        </p:blipFill>
        <p:spPr>
          <a:xfrm>
            <a:off x="3706293" y="6557105"/>
            <a:ext cx="1731414" cy="286537"/>
          </a:xfrm>
          <a:prstGeom prst="rect">
            <a:avLst/>
          </a:prstGeom>
        </p:spPr>
      </p:pic>
      <p:pic>
        <p:nvPicPr>
          <p:cNvPr id="5" name="Picture 4">
            <a:extLst>
              <a:ext uri="{FF2B5EF4-FFF2-40B4-BE49-F238E27FC236}">
                <a16:creationId xmlns:a16="http://schemas.microsoft.com/office/drawing/2014/main" id="{4D9036A0-0233-471F-B968-CA42DA78C69F}"/>
              </a:ext>
            </a:extLst>
          </p:cNvPr>
          <p:cNvPicPr>
            <a:picLocks noChangeAspect="1"/>
          </p:cNvPicPr>
          <p:nvPr userDrawn="1"/>
        </p:nvPicPr>
        <p:blipFill>
          <a:blip r:embed="rId3"/>
          <a:stretch>
            <a:fillRect/>
          </a:stretch>
        </p:blipFill>
        <p:spPr>
          <a:xfrm>
            <a:off x="8002034" y="6208776"/>
            <a:ext cx="719390" cy="451143"/>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lstStyle/>
          <a:p>
            <a:r>
              <a:rPr kumimoji="0" lang="en-US"/>
              <a:t>Click to edit Master title style</a:t>
            </a:r>
          </a:p>
        </p:txBody>
      </p:sp>
      <p:sp>
        <p:nvSpPr>
          <p:cNvPr id="7" name="Slide Number Placeholder 6"/>
          <p:cNvSpPr>
            <a:spLocks noGrp="1"/>
          </p:cNvSpPr>
          <p:nvPr>
            <p:ph type="sldNum" sz="quarter" idx="12"/>
          </p:nvPr>
        </p:nvSpPr>
        <p:spPr/>
        <p:txBody>
          <a:bodyPr/>
          <a:lstStyle/>
          <a:p>
            <a:fld id="{32F83655-DC73-417F-8B26-EB7A1DBB5382}" type="slidenum">
              <a:rPr lang="en-ZA" smtClean="0"/>
              <a:pPr/>
              <a:t>‹#›</a:t>
            </a:fld>
            <a:endParaRPr lang="en-ZA"/>
          </a:p>
        </p:txBody>
      </p:sp>
      <p:sp>
        <p:nvSpPr>
          <p:cNvPr id="9" name="Content Placeholder 8"/>
          <p:cNvSpPr>
            <a:spLocks noGrp="1"/>
          </p:cNvSpPr>
          <p:nvPr>
            <p:ph sz="quarter" idx="1"/>
          </p:nvPr>
        </p:nvSpPr>
        <p:spPr>
          <a:xfrm>
            <a:off x="467544" y="1447800"/>
            <a:ext cx="3960000" cy="4680000"/>
          </a:xfrm>
        </p:spPr>
        <p:txBody>
          <a:bodyPr vert="horz">
            <a:normAutofit/>
          </a:bodyPr>
          <a:lstStyle>
            <a:lvl1pPr>
              <a:defRPr sz="2400"/>
            </a:lvl1pPr>
            <a:lvl2pPr>
              <a:defRPr sz="2400"/>
            </a:lvl2pPr>
            <a:lvl3pPr>
              <a:defRPr sz="2400"/>
            </a:lvl3pPr>
            <a:lvl4pPr>
              <a:defRPr sz="2400"/>
            </a:lvl4pPr>
            <a:lvl5pPr>
              <a:defRPr sz="24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11" name="Content Placeholder 10"/>
          <p:cNvSpPr>
            <a:spLocks noGrp="1"/>
          </p:cNvSpPr>
          <p:nvPr>
            <p:ph sz="quarter" idx="2"/>
          </p:nvPr>
        </p:nvSpPr>
        <p:spPr>
          <a:xfrm>
            <a:off x="4716016" y="1447800"/>
            <a:ext cx="3960000" cy="4680000"/>
          </a:xfrm>
        </p:spPr>
        <p:txBody>
          <a:bodyPr vert="horz">
            <a:normAutofit/>
          </a:bodyPr>
          <a:lstStyle>
            <a:lvl1pPr>
              <a:defRPr sz="2400"/>
            </a:lvl1pPr>
            <a:lvl2pPr>
              <a:defRPr sz="2400"/>
            </a:lvl2pPr>
            <a:lvl3pPr>
              <a:defRPr sz="2400"/>
            </a:lvl3pPr>
            <a:lvl4pPr>
              <a:defRPr sz="2400"/>
            </a:lvl4pPr>
            <a:lvl5pPr>
              <a:defRPr sz="24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67544" y="273050"/>
            <a:ext cx="8219256" cy="1008000"/>
          </a:xfrm>
        </p:spPr>
        <p:txBody>
          <a:bodyPr anchor="ctr" anchorCtr="0"/>
          <a:lstStyle>
            <a:lvl1pPr>
              <a:defRPr/>
            </a:lvl1pPr>
          </a:lstStyle>
          <a:p>
            <a:r>
              <a:rPr kumimoji="0" lang="en-US"/>
              <a:t>Click to edit Master title style</a:t>
            </a:r>
            <a:endParaRPr kumimoji="0" lang="en-US" dirty="0"/>
          </a:p>
        </p:txBody>
      </p:sp>
      <p:sp>
        <p:nvSpPr>
          <p:cNvPr id="3" name="Text Placeholder 2"/>
          <p:cNvSpPr>
            <a:spLocks noGrp="1"/>
          </p:cNvSpPr>
          <p:nvPr>
            <p:ph type="body" idx="1"/>
          </p:nvPr>
        </p:nvSpPr>
        <p:spPr>
          <a:xfrm>
            <a:off x="467544" y="1412776"/>
            <a:ext cx="39600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16016" y="1412776"/>
            <a:ext cx="39600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9" name="Slide Number Placeholder 8"/>
          <p:cNvSpPr>
            <a:spLocks noGrp="1"/>
          </p:cNvSpPr>
          <p:nvPr>
            <p:ph type="sldNum" sz="quarter" idx="12"/>
          </p:nvPr>
        </p:nvSpPr>
        <p:spPr/>
        <p:txBody>
          <a:bodyPr/>
          <a:lstStyle/>
          <a:p>
            <a:fld id="{32F83655-DC73-417F-8B26-EB7A1DBB5382}" type="slidenum">
              <a:rPr lang="en-ZA" smtClean="0"/>
              <a:pPr/>
              <a:t>‹#›</a:t>
            </a:fld>
            <a:endParaRPr lang="en-ZA"/>
          </a:p>
        </p:txBody>
      </p:sp>
      <p:sp>
        <p:nvSpPr>
          <p:cNvPr id="11" name="Content Placeholder 10"/>
          <p:cNvSpPr>
            <a:spLocks noGrp="1"/>
          </p:cNvSpPr>
          <p:nvPr>
            <p:ph sz="half" idx="2"/>
          </p:nvPr>
        </p:nvSpPr>
        <p:spPr>
          <a:xfrm>
            <a:off x="467544" y="2247900"/>
            <a:ext cx="3960000" cy="3886200"/>
          </a:xfrm>
        </p:spPr>
        <p:txBody>
          <a:bodyPr vert="horz">
            <a:normAutofit/>
          </a:bodyPr>
          <a:lstStyle>
            <a:lvl1pPr>
              <a:defRPr sz="2400"/>
            </a:lvl1pPr>
            <a:lvl2pPr>
              <a:defRPr sz="2400"/>
            </a:lvl2pPr>
            <a:lvl3pPr>
              <a:defRPr sz="2400"/>
            </a:lvl3pPr>
            <a:lvl4pPr>
              <a:defRPr sz="2400"/>
            </a:lvl4pPr>
            <a:lvl5pPr>
              <a:defRPr sz="24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13" name="Content Placeholder 12"/>
          <p:cNvSpPr>
            <a:spLocks noGrp="1"/>
          </p:cNvSpPr>
          <p:nvPr>
            <p:ph sz="half" idx="4"/>
          </p:nvPr>
        </p:nvSpPr>
        <p:spPr>
          <a:xfrm>
            <a:off x="4716016" y="2247900"/>
            <a:ext cx="3960000" cy="3886200"/>
          </a:xfrm>
        </p:spPr>
        <p:txBody>
          <a:bodyPr vert="horz">
            <a:normAutofit/>
          </a:bodyPr>
          <a:lstStyle>
            <a:lvl1pPr>
              <a:defRPr sz="2400"/>
            </a:lvl1pPr>
            <a:lvl2pPr>
              <a:defRPr sz="2400"/>
            </a:lvl2pPr>
            <a:lvl3pPr>
              <a:defRPr sz="2400"/>
            </a:lvl3pPr>
            <a:lvl4pPr>
              <a:defRPr sz="2400"/>
            </a:lvl4pPr>
            <a:lvl5pPr>
              <a:defRPr sz="24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274638"/>
            <a:ext cx="8219256" cy="1008000"/>
          </a:xfrm>
        </p:spPr>
        <p:txBody>
          <a:bodyPr/>
          <a:lstStyle/>
          <a:p>
            <a:r>
              <a:rPr kumimoji="0" lang="en-US"/>
              <a:t>Click to edit Master title style</a:t>
            </a:r>
            <a:endParaRPr kumimoji="0" lang="en-US" dirty="0"/>
          </a:p>
        </p:txBody>
      </p:sp>
      <p:sp>
        <p:nvSpPr>
          <p:cNvPr id="5" name="Slide Number Placeholder 4"/>
          <p:cNvSpPr>
            <a:spLocks noGrp="1"/>
          </p:cNvSpPr>
          <p:nvPr>
            <p:ph type="sldNum" sz="quarter" idx="12"/>
          </p:nvPr>
        </p:nvSpPr>
        <p:spPr/>
        <p:txBody>
          <a:bodyPr/>
          <a:lstStyle/>
          <a:p>
            <a:fld id="{32F83655-DC73-417F-8B26-EB7A1DBB5382}" type="slidenum">
              <a:rPr lang="en-ZA" smtClean="0"/>
              <a:pPr/>
              <a:t>‹#›</a:t>
            </a:fld>
            <a:endParaRPr lang="en-Z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467544" y="274638"/>
            <a:ext cx="8219256" cy="1008000"/>
          </a:xfrm>
          <a:prstGeom prst="rect">
            <a:avLst/>
          </a:prstGeom>
        </p:spPr>
        <p:txBody>
          <a:bodyPr bIns="91440" anchor="ctr" anchorCtr="0">
            <a:normAutofit/>
          </a:bodyPr>
          <a:lstStyle/>
          <a:p>
            <a:r>
              <a:rPr kumimoji="0" lang="en-US"/>
              <a:t>Click to edit Master title style</a:t>
            </a:r>
            <a:endParaRPr kumimoji="0" lang="en-US" dirty="0"/>
          </a:p>
        </p:txBody>
      </p:sp>
      <p:sp>
        <p:nvSpPr>
          <p:cNvPr id="13" name="Text Placeholder 12"/>
          <p:cNvSpPr>
            <a:spLocks noGrp="1"/>
          </p:cNvSpPr>
          <p:nvPr>
            <p:ph type="body" idx="1"/>
          </p:nvPr>
        </p:nvSpPr>
        <p:spPr>
          <a:xfrm>
            <a:off x="467544" y="1413296"/>
            <a:ext cx="8219256" cy="4680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endParaRPr kumimoji="0" lang="en-US" dirty="0"/>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744EAEA5-7BFB-4BF3-B902-218CE399D210}" type="datetimeFigureOut">
              <a:rPr lang="en-ZA" smtClean="0"/>
              <a:pPr/>
              <a:t>2017/08/26</a:t>
            </a:fld>
            <a:endParaRPr lang="en-ZA"/>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042AED99-7FB4-404E-8A97-64753DCE42EC}" type="slidenum">
              <a:rPr lang="en-US" smtClean="0"/>
              <a:pPr/>
              <a:t>‹#›</a:t>
            </a:fld>
            <a:endParaRPr lang="en-US" dirty="0"/>
          </a:p>
        </p:txBody>
      </p:sp>
      <p:pic>
        <p:nvPicPr>
          <p:cNvPr id="2" name="Picture 1"/>
          <p:cNvPicPr>
            <a:picLocks noChangeAspect="1"/>
          </p:cNvPicPr>
          <p:nvPr userDrawn="1"/>
        </p:nvPicPr>
        <p:blipFill>
          <a:blip r:embed="rId16"/>
          <a:stretch>
            <a:fillRect/>
          </a:stretch>
        </p:blipFill>
        <p:spPr>
          <a:xfrm>
            <a:off x="3704987" y="6524044"/>
            <a:ext cx="1731414" cy="286537"/>
          </a:xfrm>
          <a:prstGeom prst="rect">
            <a:avLst/>
          </a:prstGeom>
        </p:spPr>
      </p:pic>
      <p:pic>
        <p:nvPicPr>
          <p:cNvPr id="6" name="Picture 5">
            <a:extLst>
              <a:ext uri="{FF2B5EF4-FFF2-40B4-BE49-F238E27FC236}">
                <a16:creationId xmlns:a16="http://schemas.microsoft.com/office/drawing/2014/main" id="{5FF2DE93-946F-44F3-90A3-501652590E48}"/>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7928700" y="6191250"/>
            <a:ext cx="720000" cy="451577"/>
          </a:xfrm>
          <a:prstGeom prst="rect">
            <a:avLst/>
          </a:prstGeom>
        </p:spPr>
      </p:pic>
    </p:spTree>
  </p:cSld>
  <p:clrMap bg1="lt1" tx1="dk1" bg2="lt2" tx2="dk2" accent1="accent1" accent2="accent2" accent3="accent3" accent4="accent4" accent5="accent5" accent6="accent6" hlink="hlink" folHlink="folHlink"/>
  <p:sldLayoutIdLst>
    <p:sldLayoutId id="2147483793" r:id="rId1"/>
    <p:sldLayoutId id="2147483794" r:id="rId2"/>
    <p:sldLayoutId id="2147483804" r:id="rId3"/>
    <p:sldLayoutId id="2147483805" r:id="rId4"/>
    <p:sldLayoutId id="2147483806" r:id="rId5"/>
    <p:sldLayoutId id="2147483795" r:id="rId6"/>
    <p:sldLayoutId id="2147483796" r:id="rId7"/>
    <p:sldLayoutId id="2147483797" r:id="rId8"/>
    <p:sldLayoutId id="2147483798" r:id="rId9"/>
    <p:sldLayoutId id="2147483799" r:id="rId10"/>
    <p:sldLayoutId id="2147483800" r:id="rId11"/>
    <p:sldLayoutId id="2147483801" r:id="rId12"/>
    <p:sldLayoutId id="2147483802" r:id="rId13"/>
    <p:sldLayoutId id="2147483803" r:id="rId14"/>
  </p:sldLayoutIdLst>
  <p:hf hdr="0" dt="0"/>
  <p:txStyles>
    <p:titleStyle>
      <a:lvl1pPr algn="l" rtl="0" eaLnBrk="1" latinLnBrk="0" hangingPunct="1">
        <a:spcBef>
          <a:spcPct val="0"/>
        </a:spcBef>
        <a:buNone/>
        <a:defRPr kumimoji="0" sz="4000" b="1" kern="1200">
          <a:solidFill>
            <a:srgbClr val="008080"/>
          </a:solidFill>
          <a:latin typeface="Calibri" pitchFamily="34" charset="0"/>
          <a:ea typeface="+mj-ea"/>
          <a:cs typeface="+mj-cs"/>
        </a:defRPr>
      </a:lvl1pPr>
    </p:titleStyle>
    <p:bodyStyle>
      <a:lvl1pPr marL="354013" indent="-354013" algn="l" rtl="0" eaLnBrk="1" latinLnBrk="0" hangingPunct="1">
        <a:spcBef>
          <a:spcPts val="580"/>
        </a:spcBef>
        <a:buClr>
          <a:schemeClr val="accent1"/>
        </a:buClr>
        <a:buSzPct val="85000"/>
        <a:buFont typeface="Wingdings 2"/>
        <a:buChar char=""/>
        <a:defRPr kumimoji="0" sz="2400" kern="1200">
          <a:solidFill>
            <a:schemeClr val="tx1"/>
          </a:solidFill>
          <a:effectLst/>
          <a:latin typeface="Calibri" pitchFamily="34" charset="0"/>
          <a:ea typeface="+mn-ea"/>
          <a:cs typeface="+mn-cs"/>
        </a:defRPr>
      </a:lvl1pPr>
      <a:lvl2pPr marL="720725" indent="-366713" algn="l" rtl="0" eaLnBrk="1" latinLnBrk="0" hangingPunct="1">
        <a:spcBef>
          <a:spcPts val="370"/>
        </a:spcBef>
        <a:buClr>
          <a:srgbClr val="008080"/>
        </a:buClr>
        <a:buSzPct val="85000"/>
        <a:buFont typeface="Wingdings 2"/>
        <a:buChar char=""/>
        <a:defRPr kumimoji="0" sz="2400" kern="1200">
          <a:solidFill>
            <a:schemeClr val="tx1"/>
          </a:solidFill>
          <a:effectLst/>
          <a:latin typeface="Calibri" pitchFamily="34" charset="0"/>
          <a:ea typeface="+mn-ea"/>
          <a:cs typeface="+mn-cs"/>
        </a:defRPr>
      </a:lvl2pPr>
      <a:lvl3pPr marL="1074738" indent="-354013" algn="l" rtl="0" eaLnBrk="1" latinLnBrk="0" hangingPunct="1">
        <a:spcBef>
          <a:spcPts val="370"/>
        </a:spcBef>
        <a:buClr>
          <a:schemeClr val="accent1">
            <a:tint val="60000"/>
          </a:schemeClr>
        </a:buClr>
        <a:buSzPct val="90000"/>
        <a:buFont typeface="Wingdings 2"/>
        <a:buChar char=""/>
        <a:defRPr kumimoji="0" sz="2400" kern="1200">
          <a:solidFill>
            <a:schemeClr val="tx1"/>
          </a:solidFill>
          <a:effectLst/>
          <a:latin typeface="Calibri" pitchFamily="34" charset="0"/>
          <a:ea typeface="+mn-ea"/>
          <a:cs typeface="+mn-cs"/>
        </a:defRPr>
      </a:lvl3pPr>
      <a:lvl4pPr marL="1439863" indent="-365125" algn="l" rtl="0" eaLnBrk="1" latinLnBrk="0" hangingPunct="1">
        <a:spcBef>
          <a:spcPts val="370"/>
        </a:spcBef>
        <a:buClr>
          <a:schemeClr val="accent3"/>
        </a:buClr>
        <a:buSzPct val="80000"/>
        <a:buFont typeface="Courier New" pitchFamily="49" charset="0"/>
        <a:buChar char="o"/>
        <a:defRPr kumimoji="0" sz="2400" kern="1200">
          <a:solidFill>
            <a:schemeClr val="tx1"/>
          </a:solidFill>
          <a:effectLst/>
          <a:latin typeface="Calibri" pitchFamily="34" charset="0"/>
          <a:ea typeface="+mn-ea"/>
          <a:cs typeface="+mn-cs"/>
        </a:defRPr>
      </a:lvl4pPr>
      <a:lvl5pPr marL="1793875" indent="-354013" algn="l" rtl="0" eaLnBrk="1" latinLnBrk="0" hangingPunct="1">
        <a:spcBef>
          <a:spcPts val="370"/>
        </a:spcBef>
        <a:buClr>
          <a:schemeClr val="accent3"/>
        </a:buClr>
        <a:buFont typeface="Arial" pitchFamily="34" charset="0"/>
        <a:buChar char="•"/>
        <a:defRPr kumimoji="0" sz="2400" kern="1200">
          <a:solidFill>
            <a:schemeClr val="tx1"/>
          </a:solidFill>
          <a:effectLst/>
          <a:latin typeface="Calibri" pitchFamily="34" charset="0"/>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4.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15.jpg"/><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6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80778A-6F9D-4141-8080-B8192EADCD40}" type="slidenum">
              <a:rPr lang="en-ZA" smtClean="0"/>
              <a:pPr/>
              <a:t>1</a:t>
            </a:fld>
            <a:endParaRPr lang="en-ZA"/>
          </a:p>
        </p:txBody>
      </p:sp>
      <p:sp>
        <p:nvSpPr>
          <p:cNvPr id="4" name="Title 3"/>
          <p:cNvSpPr>
            <a:spLocks noGrp="1"/>
          </p:cNvSpPr>
          <p:nvPr>
            <p:ph type="ctrTitle"/>
          </p:nvPr>
        </p:nvSpPr>
        <p:spPr/>
        <p:txBody>
          <a:bodyPr/>
          <a:lstStyle/>
          <a:p>
            <a:r>
              <a:rPr lang="en-ZA" dirty="0"/>
              <a:t>COMMUNICATION</a:t>
            </a:r>
          </a:p>
        </p:txBody>
      </p:sp>
      <p:sp>
        <p:nvSpPr>
          <p:cNvPr id="5" name="Subtitle 4"/>
          <p:cNvSpPr>
            <a:spLocks noGrp="1"/>
          </p:cNvSpPr>
          <p:nvPr>
            <p:ph type="subTitle" idx="1"/>
          </p:nvPr>
        </p:nvSpPr>
        <p:spPr/>
        <p:txBody>
          <a:bodyPr>
            <a:normAutofit fontScale="92500" lnSpcReduction="10000"/>
          </a:bodyPr>
          <a:lstStyle/>
          <a:p>
            <a:r>
              <a:rPr lang="en-ZA" dirty="0"/>
              <a:t>Integrated Programme</a:t>
            </a:r>
          </a:p>
          <a:p>
            <a:r>
              <a:rPr lang="en-ZA" dirty="0"/>
              <a:t> </a:t>
            </a:r>
          </a:p>
          <a:p>
            <a:r>
              <a:rPr lang="en-ZA" dirty="0"/>
              <a:t>Unit Standard ID US119454   |  NQF Level 2  |  Credits 5</a:t>
            </a:r>
          </a:p>
          <a:p>
            <a:r>
              <a:rPr lang="en-ZA" dirty="0"/>
              <a:t>Unit Standard ID US119456   |  NQF Level 2  |  Credits 5</a:t>
            </a:r>
          </a:p>
          <a:p>
            <a:r>
              <a:rPr lang="en-ZA" dirty="0"/>
              <a:t>Unit Standard ID US119463   |  NQF Level 2  |  Credits 5</a:t>
            </a:r>
          </a:p>
          <a:p>
            <a:r>
              <a:rPr lang="en-ZA" dirty="0"/>
              <a:t>Unit Standard ID US119460   |  NQF Level 2  |  Credits 5</a:t>
            </a:r>
          </a:p>
          <a:p>
            <a:r>
              <a:rPr lang="en-ZA" dirty="0"/>
              <a:t>Unit Standard ID US117877   |  NQF Level 3  |  Credits 4</a:t>
            </a:r>
          </a:p>
          <a:p>
            <a:endParaRPr lang="en-ZA" sz="1800" dirty="0"/>
          </a:p>
        </p:txBody>
      </p:sp>
    </p:spTree>
    <p:extLst>
      <p:ext uri="{BB962C8B-B14F-4D97-AF65-F5344CB8AC3E}">
        <p14:creationId xmlns:p14="http://schemas.microsoft.com/office/powerpoint/2010/main" val="2567743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10</a:t>
            </a:fld>
            <a:endParaRPr lang="en-ZA" dirty="0"/>
          </a:p>
        </p:txBody>
      </p:sp>
      <p:sp>
        <p:nvSpPr>
          <p:cNvPr id="5" name="Content Placeholder 4"/>
          <p:cNvSpPr>
            <a:spLocks noGrp="1"/>
          </p:cNvSpPr>
          <p:nvPr>
            <p:ph sz="quarter" idx="1"/>
          </p:nvPr>
        </p:nvSpPr>
        <p:spPr/>
        <p:txBody>
          <a:bodyPr>
            <a:normAutofit fontScale="92500" lnSpcReduction="10000"/>
          </a:bodyPr>
          <a:lstStyle/>
          <a:p>
            <a:pPr marL="0" indent="0">
              <a:spcBef>
                <a:spcPts val="0"/>
              </a:spcBef>
              <a:buClrTx/>
              <a:buSzTx/>
              <a:buNone/>
            </a:pPr>
            <a:r>
              <a:rPr lang="en-ZA" dirty="0"/>
              <a:t>Learners credited with these unit standards are able to:</a:t>
            </a:r>
          </a:p>
          <a:p>
            <a:pPr>
              <a:spcBef>
                <a:spcPts val="0"/>
              </a:spcBef>
              <a:buClrTx/>
              <a:buSzTx/>
            </a:pPr>
            <a:r>
              <a:rPr lang="en-ZA" dirty="0"/>
              <a:t>Use a variety of strategies to maintain communication.</a:t>
            </a:r>
          </a:p>
          <a:p>
            <a:pPr>
              <a:spcBef>
                <a:spcPts val="0"/>
              </a:spcBef>
              <a:buClrTx/>
              <a:buSzTx/>
            </a:pPr>
            <a:r>
              <a:rPr lang="en-ZA" dirty="0"/>
              <a:t>Adapt language to accommodate socio-cultural sensitivities without losing own meaning.</a:t>
            </a:r>
          </a:p>
          <a:p>
            <a:pPr>
              <a:spcBef>
                <a:spcPts val="0"/>
              </a:spcBef>
              <a:buClrTx/>
              <a:buSzTx/>
            </a:pPr>
            <a:r>
              <a:rPr lang="en-ZA" dirty="0"/>
              <a:t>Use knowledge of language structures and conventions to shape or decode meaning of unfamiliar vocabulary or constructions.</a:t>
            </a:r>
          </a:p>
          <a:p>
            <a:pPr>
              <a:spcBef>
                <a:spcPts val="0"/>
              </a:spcBef>
              <a:buClrTx/>
              <a:buSzTx/>
            </a:pPr>
            <a:r>
              <a:rPr lang="en-ZA" dirty="0"/>
              <a:t>Organise and present information in a focused and coherent manner.</a:t>
            </a:r>
          </a:p>
          <a:p>
            <a:pPr>
              <a:spcBef>
                <a:spcPts val="0"/>
              </a:spcBef>
              <a:buClrTx/>
              <a:buSzTx/>
            </a:pPr>
            <a:r>
              <a:rPr lang="en-ZA" dirty="0"/>
              <a:t>Identify and explain how speakers/signers influence audiences.</a:t>
            </a:r>
          </a:p>
          <a:p>
            <a:pPr>
              <a:spcBef>
                <a:spcPts val="0"/>
              </a:spcBef>
              <a:buClrTx/>
              <a:buSzTx/>
            </a:pPr>
            <a:r>
              <a:rPr lang="en-ZA" dirty="0"/>
              <a:t>Write/sign to suit a range of contexts. </a:t>
            </a:r>
          </a:p>
          <a:p>
            <a:pPr>
              <a:spcBef>
                <a:spcPts val="0"/>
              </a:spcBef>
              <a:buClrTx/>
              <a:buSzTx/>
            </a:pPr>
            <a:r>
              <a:rPr lang="en-ZA" dirty="0"/>
              <a:t>Use complex sentence structures and show/register some control of style and register. </a:t>
            </a:r>
          </a:p>
          <a:p>
            <a:pPr>
              <a:spcBef>
                <a:spcPts val="0"/>
              </a:spcBef>
              <a:buClrTx/>
              <a:buSzTx/>
            </a:pPr>
            <a:r>
              <a:rPr lang="en-ZA" dirty="0"/>
              <a:t>Can match the choice of text type, structure, tone/sign size and pace and word/sign selection in their writing/signing to the needs of specific audiences. </a:t>
            </a:r>
          </a:p>
          <a:p>
            <a:pPr marL="0" indent="0">
              <a:spcBef>
                <a:spcPts val="0"/>
              </a:spcBef>
              <a:buClrTx/>
              <a:buSzTx/>
              <a:buNone/>
            </a:pPr>
            <a:endParaRPr lang="en-ZA" dirty="0"/>
          </a:p>
        </p:txBody>
      </p:sp>
    </p:spTree>
    <p:extLst>
      <p:ext uri="{BB962C8B-B14F-4D97-AF65-F5344CB8AC3E}">
        <p14:creationId xmlns:p14="http://schemas.microsoft.com/office/powerpoint/2010/main" val="341733951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673" y="307689"/>
            <a:ext cx="8219256" cy="1008000"/>
          </a:xfrm>
        </p:spPr>
        <p:txBody>
          <a:bodyPr>
            <a:normAutofit/>
          </a:bodyPr>
          <a:lstStyle/>
          <a:p>
            <a:r>
              <a:rPr lang="en-ZA" dirty="0"/>
              <a:t>Training Plan cont.</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100</a:t>
            </a:fld>
            <a:endParaRPr lang="en-ZA" dirty="0"/>
          </a:p>
        </p:txBody>
      </p:sp>
      <p:sp>
        <p:nvSpPr>
          <p:cNvPr id="5" name="Content Placeholder 4"/>
          <p:cNvSpPr>
            <a:spLocks noGrp="1"/>
          </p:cNvSpPr>
          <p:nvPr>
            <p:ph sz="quarter" idx="1"/>
          </p:nvPr>
        </p:nvSpPr>
        <p:spPr>
          <a:xfrm>
            <a:off x="517793" y="1237025"/>
            <a:ext cx="8218583" cy="4877335"/>
          </a:xfrm>
        </p:spPr>
        <p:txBody>
          <a:bodyPr>
            <a:normAutofit/>
          </a:bodyPr>
          <a:lstStyle/>
          <a:p>
            <a:pPr marL="0" indent="0" fontAlgn="base" hangingPunct="0">
              <a:buNone/>
            </a:pPr>
            <a:endParaRPr lang="en-ZA" dirty="0"/>
          </a:p>
          <a:p>
            <a:pPr marL="0" indent="0" fontAlgn="base" hangingPunct="0">
              <a:buNone/>
            </a:pPr>
            <a:endParaRPr lang="en-ZA" dirty="0"/>
          </a:p>
          <a:p>
            <a:pPr marL="0" indent="0" fontAlgn="base" hangingPunct="0">
              <a:buNone/>
            </a:pPr>
            <a:endParaRPr lang="en-ZA" dirty="0"/>
          </a:p>
        </p:txBody>
      </p:sp>
      <p:sp>
        <p:nvSpPr>
          <p:cNvPr id="7" name="Rectangle 6"/>
          <p:cNvSpPr/>
          <p:nvPr/>
        </p:nvSpPr>
        <p:spPr>
          <a:xfrm>
            <a:off x="462709" y="1322024"/>
            <a:ext cx="8185532" cy="3785652"/>
          </a:xfrm>
          <a:prstGeom prst="rect">
            <a:avLst/>
          </a:prstGeom>
        </p:spPr>
        <p:txBody>
          <a:bodyPr wrap="square">
            <a:spAutoFit/>
          </a:bodyPr>
          <a:lstStyle/>
          <a:p>
            <a:pPr marL="285750" lvl="0" indent="-285750" fontAlgn="base">
              <a:buFont typeface="Arial" pitchFamily="34" charset="0"/>
              <a:buChar char="•"/>
            </a:pPr>
            <a:r>
              <a:rPr lang="en-GB" sz="2400" dirty="0">
                <a:effectLst>
                  <a:outerShdw sx="0" sy="0" algn="tr" rotWithShape="0">
                    <a:srgbClr val="000000"/>
                  </a:outerShdw>
                </a:effectLst>
              </a:rPr>
              <a:t>A record of any recognised prior learning (</a:t>
            </a:r>
            <a:r>
              <a:rPr lang="en-GB" sz="2400" dirty="0" err="1">
                <a:effectLst>
                  <a:outerShdw sx="0" sy="0" algn="tr" rotWithShape="0">
                    <a:srgbClr val="000000"/>
                  </a:outerShdw>
                </a:effectLst>
              </a:rPr>
              <a:t>Rpl</a:t>
            </a:r>
            <a:r>
              <a:rPr lang="en-GB" sz="2400" dirty="0">
                <a:effectLst>
                  <a:outerShdw sx="0" sy="0" algn="tr" rotWithShape="0">
                    <a:srgbClr val="000000"/>
                  </a:outerShdw>
                </a:effectLst>
              </a:rPr>
              <a:t>) for qualifications and cross-credit hours granted prior to commencing the apprenticeship or traineeship. </a:t>
            </a:r>
            <a:r>
              <a:rPr lang="en-GB" sz="2400" dirty="0" err="1">
                <a:effectLst>
                  <a:outerShdw sx="0" sy="0" algn="tr" rotWithShape="0">
                    <a:srgbClr val="000000"/>
                  </a:outerShdw>
                </a:effectLst>
              </a:rPr>
              <a:t>Rpl</a:t>
            </a:r>
            <a:r>
              <a:rPr lang="en-GB" sz="2400" dirty="0">
                <a:effectLst>
                  <a:outerShdw sx="0" sy="0" algn="tr" rotWithShape="0">
                    <a:srgbClr val="000000"/>
                  </a:outerShdw>
                </a:effectLst>
              </a:rPr>
              <a:t> involves the assessment of any existing relevant skills and/or qualifications. This crediting process can reduce the length of the off-the-job training or the duration of the overall apprenticeship or traineeship.</a:t>
            </a:r>
            <a:endParaRPr lang="en-ZA" sz="2400" dirty="0">
              <a:effectLst>
                <a:outerShdw sx="0" sy="0" algn="tr" rotWithShape="0">
                  <a:srgbClr val="000000"/>
                </a:outerShdw>
              </a:effectLst>
            </a:endParaRPr>
          </a:p>
          <a:p>
            <a:pPr marL="285750" lvl="0" indent="-285750" fontAlgn="base">
              <a:buFont typeface="Arial" pitchFamily="34" charset="0"/>
              <a:buChar char="•"/>
            </a:pPr>
            <a:r>
              <a:rPr lang="en-GB" sz="2400" dirty="0">
                <a:effectLst>
                  <a:outerShdw sx="0" sy="0" algn="tr" rotWithShape="0">
                    <a:srgbClr val="000000"/>
                  </a:outerShdw>
                </a:effectLst>
              </a:rPr>
              <a:t>The name of the qualification to be issued</a:t>
            </a:r>
            <a:endParaRPr lang="en-ZA" sz="2400" dirty="0">
              <a:effectLst>
                <a:outerShdw sx="0" sy="0" algn="tr" rotWithShape="0">
                  <a:srgbClr val="000000"/>
                </a:outerShdw>
              </a:effectLst>
            </a:endParaRPr>
          </a:p>
          <a:p>
            <a:pPr marL="285750" lvl="0" indent="-285750" fontAlgn="base">
              <a:buFont typeface="Arial" pitchFamily="34" charset="0"/>
              <a:buChar char="•"/>
            </a:pPr>
            <a:r>
              <a:rPr lang="en-GB" sz="2400" dirty="0">
                <a:effectLst>
                  <a:outerShdw sx="0" sy="0" algn="tr" rotWithShape="0">
                    <a:srgbClr val="000000"/>
                  </a:outerShdw>
                </a:effectLst>
              </a:rPr>
              <a:t>Any other specific requirements to be met in accordance with the particular training contract in question</a:t>
            </a:r>
            <a:endParaRPr lang="en-ZA" sz="2400" dirty="0">
              <a:effectLst>
                <a:outerShdw sx="0" sy="0" algn="tr" rotWithShape="0">
                  <a:srgbClr val="000000"/>
                </a:outerShdw>
              </a:effectLst>
            </a:endParaRPr>
          </a:p>
        </p:txBody>
      </p:sp>
    </p:spTree>
    <p:extLst>
      <p:ext uri="{BB962C8B-B14F-4D97-AF65-F5344CB8AC3E}">
        <p14:creationId xmlns:p14="http://schemas.microsoft.com/office/powerpoint/2010/main" val="332399075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673" y="307689"/>
            <a:ext cx="8219256" cy="1008000"/>
          </a:xfrm>
        </p:spPr>
        <p:txBody>
          <a:bodyPr>
            <a:normAutofit/>
          </a:bodyPr>
          <a:lstStyle/>
          <a:p>
            <a:r>
              <a:rPr lang="en-ZA" dirty="0"/>
              <a:t>Conducting Training Sessions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101</a:t>
            </a:fld>
            <a:endParaRPr lang="en-ZA" dirty="0"/>
          </a:p>
        </p:txBody>
      </p:sp>
      <p:sp>
        <p:nvSpPr>
          <p:cNvPr id="5" name="Content Placeholder 4"/>
          <p:cNvSpPr>
            <a:spLocks noGrp="1"/>
          </p:cNvSpPr>
          <p:nvPr>
            <p:ph sz="quarter" idx="1"/>
          </p:nvPr>
        </p:nvSpPr>
        <p:spPr>
          <a:xfrm>
            <a:off x="517793" y="1237025"/>
            <a:ext cx="8218583" cy="4877335"/>
          </a:xfrm>
        </p:spPr>
        <p:txBody>
          <a:bodyPr>
            <a:normAutofit/>
          </a:bodyPr>
          <a:lstStyle/>
          <a:p>
            <a:pPr marL="0" indent="0" fontAlgn="base" hangingPunct="0">
              <a:buNone/>
            </a:pPr>
            <a:endParaRPr lang="en-ZA" dirty="0"/>
          </a:p>
          <a:p>
            <a:pPr marL="0" indent="0" fontAlgn="base" hangingPunct="0">
              <a:buNone/>
            </a:pPr>
            <a:endParaRPr lang="en-ZA" dirty="0"/>
          </a:p>
          <a:p>
            <a:pPr marL="0" indent="0" fontAlgn="base" hangingPunct="0">
              <a:buNone/>
            </a:pPr>
            <a:endParaRPr lang="en-ZA" dirty="0"/>
          </a:p>
        </p:txBody>
      </p:sp>
      <p:sp>
        <p:nvSpPr>
          <p:cNvPr id="7" name="Rectangle 6"/>
          <p:cNvSpPr/>
          <p:nvPr/>
        </p:nvSpPr>
        <p:spPr>
          <a:xfrm>
            <a:off x="462709" y="1322024"/>
            <a:ext cx="8185532" cy="3416320"/>
          </a:xfrm>
          <a:prstGeom prst="rect">
            <a:avLst/>
          </a:prstGeom>
        </p:spPr>
        <p:txBody>
          <a:bodyPr wrap="square">
            <a:spAutoFit/>
          </a:bodyPr>
          <a:lstStyle/>
          <a:p>
            <a:pPr fontAlgn="base"/>
            <a:r>
              <a:rPr lang="en-ZA" sz="2400" dirty="0"/>
              <a:t>Outcome-based education (OBE) is a recurring education reform model. It is a student-centred learning philosophy that focuses on empirically measuring student performance, which are called outcomes. OBE contrasts with traditional education, which primarily focuses on the resources that are available to the student, which are called inputs. OBE generally promotes curricula and assessment based on constructivist methods and discourages traditional education approaches based on direct instruction of facts and standard methods</a:t>
            </a:r>
          </a:p>
        </p:txBody>
      </p:sp>
    </p:spTree>
    <p:extLst>
      <p:ext uri="{BB962C8B-B14F-4D97-AF65-F5344CB8AC3E}">
        <p14:creationId xmlns:p14="http://schemas.microsoft.com/office/powerpoint/2010/main" val="175717139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673" y="307689"/>
            <a:ext cx="8219256" cy="1008000"/>
          </a:xfrm>
        </p:spPr>
        <p:txBody>
          <a:bodyPr>
            <a:normAutofit/>
          </a:bodyPr>
          <a:lstStyle/>
          <a:p>
            <a:r>
              <a:rPr lang="en-ZA" dirty="0"/>
              <a:t>Practice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102</a:t>
            </a:fld>
            <a:endParaRPr lang="en-ZA" dirty="0"/>
          </a:p>
        </p:txBody>
      </p:sp>
      <p:sp>
        <p:nvSpPr>
          <p:cNvPr id="5" name="Content Placeholder 4"/>
          <p:cNvSpPr>
            <a:spLocks noGrp="1"/>
          </p:cNvSpPr>
          <p:nvPr>
            <p:ph sz="quarter" idx="1"/>
          </p:nvPr>
        </p:nvSpPr>
        <p:spPr>
          <a:xfrm>
            <a:off x="517793" y="1237025"/>
            <a:ext cx="8218583" cy="4877335"/>
          </a:xfrm>
        </p:spPr>
        <p:txBody>
          <a:bodyPr>
            <a:normAutofit/>
          </a:bodyPr>
          <a:lstStyle/>
          <a:p>
            <a:pPr marL="0" indent="0" fontAlgn="base" hangingPunct="0">
              <a:buNone/>
            </a:pPr>
            <a:endParaRPr lang="en-ZA" dirty="0"/>
          </a:p>
          <a:p>
            <a:pPr marL="0" indent="0" fontAlgn="base" hangingPunct="0">
              <a:buNone/>
            </a:pPr>
            <a:endParaRPr lang="en-ZA" dirty="0"/>
          </a:p>
          <a:p>
            <a:pPr marL="0" indent="0" fontAlgn="base" hangingPunct="0">
              <a:buNone/>
            </a:pPr>
            <a:endParaRPr lang="en-ZA" dirty="0"/>
          </a:p>
        </p:txBody>
      </p:sp>
      <p:sp>
        <p:nvSpPr>
          <p:cNvPr id="7" name="Rectangle 6"/>
          <p:cNvSpPr/>
          <p:nvPr/>
        </p:nvSpPr>
        <p:spPr>
          <a:xfrm>
            <a:off x="462709" y="1322024"/>
            <a:ext cx="8185532" cy="3046988"/>
          </a:xfrm>
          <a:prstGeom prst="rect">
            <a:avLst/>
          </a:prstGeom>
        </p:spPr>
        <p:txBody>
          <a:bodyPr wrap="square">
            <a:spAutoFit/>
          </a:bodyPr>
          <a:lstStyle/>
          <a:p>
            <a:pPr fontAlgn="base"/>
            <a:r>
              <a:rPr lang="en-ZA" sz="2400" dirty="0"/>
              <a:t>Learners must be given the opportunity to practice their newly acquired skills by way of demonstrations and practical applications. They must also be given the tools and resources to improve their skills. Self-study should be encouraged in order for the learners to expand their knowledge and ability. Where necessary, efficient coaching and demonstrating must take place in order to give the learners the best means of completing the tasks required of them. </a:t>
            </a:r>
          </a:p>
        </p:txBody>
      </p:sp>
    </p:spTree>
    <p:extLst>
      <p:ext uri="{BB962C8B-B14F-4D97-AF65-F5344CB8AC3E}">
        <p14:creationId xmlns:p14="http://schemas.microsoft.com/office/powerpoint/2010/main" val="174132378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673" y="307689"/>
            <a:ext cx="8219256" cy="1008000"/>
          </a:xfrm>
        </p:spPr>
        <p:txBody>
          <a:bodyPr>
            <a:normAutofit/>
          </a:bodyPr>
          <a:lstStyle/>
          <a:p>
            <a:r>
              <a:rPr lang="en-ZA" dirty="0"/>
              <a:t>Language of Learning</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103</a:t>
            </a:fld>
            <a:endParaRPr lang="en-ZA" dirty="0"/>
          </a:p>
        </p:txBody>
      </p:sp>
      <p:sp>
        <p:nvSpPr>
          <p:cNvPr id="5" name="Content Placeholder 4"/>
          <p:cNvSpPr>
            <a:spLocks noGrp="1"/>
          </p:cNvSpPr>
          <p:nvPr>
            <p:ph sz="quarter" idx="1"/>
          </p:nvPr>
        </p:nvSpPr>
        <p:spPr>
          <a:xfrm>
            <a:off x="517793" y="1237025"/>
            <a:ext cx="8218583" cy="4877335"/>
          </a:xfrm>
        </p:spPr>
        <p:txBody>
          <a:bodyPr>
            <a:normAutofit/>
          </a:bodyPr>
          <a:lstStyle/>
          <a:p>
            <a:pPr fontAlgn="base" hangingPunct="0"/>
            <a:endParaRPr lang="en-ZA" dirty="0"/>
          </a:p>
          <a:p>
            <a:pPr marL="0" indent="0" fontAlgn="base" hangingPunct="0">
              <a:buNone/>
            </a:pPr>
            <a:endParaRPr lang="en-ZA" dirty="0"/>
          </a:p>
          <a:p>
            <a:pPr marL="0" indent="0" fontAlgn="base" hangingPunct="0">
              <a:buNone/>
            </a:pPr>
            <a:endParaRPr lang="en-ZA" dirty="0"/>
          </a:p>
        </p:txBody>
      </p:sp>
      <p:sp>
        <p:nvSpPr>
          <p:cNvPr id="7" name="Rectangle 6"/>
          <p:cNvSpPr/>
          <p:nvPr/>
        </p:nvSpPr>
        <p:spPr>
          <a:xfrm>
            <a:off x="462709" y="1322024"/>
            <a:ext cx="8185532" cy="2308324"/>
          </a:xfrm>
          <a:prstGeom prst="rect">
            <a:avLst/>
          </a:prstGeom>
        </p:spPr>
        <p:txBody>
          <a:bodyPr wrap="square">
            <a:spAutoFit/>
          </a:bodyPr>
          <a:lstStyle/>
          <a:p>
            <a:pPr marL="342900" indent="-342900" fontAlgn="base">
              <a:buFont typeface="Arial" pitchFamily="34" charset="0"/>
              <a:buChar char="•"/>
            </a:pPr>
            <a:r>
              <a:rPr lang="en-ZA" sz="2400" dirty="0"/>
              <a:t>Learners must be able to understand</a:t>
            </a:r>
          </a:p>
          <a:p>
            <a:pPr marL="342900" indent="-342900" fontAlgn="base">
              <a:buFont typeface="Arial" pitchFamily="34" charset="0"/>
              <a:buChar char="•"/>
            </a:pPr>
            <a:r>
              <a:rPr lang="en-ZA" sz="2400" dirty="0"/>
              <a:t>Learners must be taught the relevant terms</a:t>
            </a:r>
          </a:p>
          <a:p>
            <a:pPr marL="342900" indent="-342900" fontAlgn="base">
              <a:buFont typeface="Arial" pitchFamily="34" charset="0"/>
              <a:buChar char="•"/>
            </a:pPr>
            <a:r>
              <a:rPr lang="en-ZA" sz="2400" dirty="0"/>
              <a:t>The level of language must be appropriate</a:t>
            </a:r>
          </a:p>
          <a:p>
            <a:pPr marL="342900" indent="-342900" fontAlgn="base">
              <a:buFont typeface="Arial" pitchFamily="34" charset="0"/>
              <a:buChar char="•"/>
            </a:pPr>
            <a:r>
              <a:rPr lang="en-ZA" sz="2400" dirty="0"/>
              <a:t>Things must be explained logically</a:t>
            </a:r>
          </a:p>
          <a:p>
            <a:pPr marL="342900" indent="-342900" fontAlgn="base">
              <a:buFont typeface="Arial" pitchFamily="34" charset="0"/>
              <a:buChar char="•"/>
            </a:pPr>
            <a:r>
              <a:rPr lang="en-ZA" sz="2400" dirty="0"/>
              <a:t>Learners must be provided with the necessary resources</a:t>
            </a:r>
          </a:p>
          <a:p>
            <a:pPr marL="342900" indent="-342900" fontAlgn="base">
              <a:buFont typeface="Arial" pitchFamily="34" charset="0"/>
              <a:buChar char="•"/>
            </a:pPr>
            <a:endParaRPr lang="en-ZA" sz="2400" dirty="0"/>
          </a:p>
        </p:txBody>
      </p:sp>
      <p:pic>
        <p:nvPicPr>
          <p:cNvPr id="8" name="Picture 7"/>
          <p:cNvPicPr/>
          <p:nvPr/>
        </p:nvPicPr>
        <p:blipFill>
          <a:blip r:embed="rId2">
            <a:extLst>
              <a:ext uri="{28A0092B-C50C-407E-A947-70E740481C1C}">
                <a14:useLocalDpi xmlns:a14="http://schemas.microsoft.com/office/drawing/2010/main" val="0"/>
              </a:ext>
            </a:extLst>
          </a:blip>
          <a:stretch>
            <a:fillRect/>
          </a:stretch>
        </p:blipFill>
        <p:spPr>
          <a:xfrm>
            <a:off x="2153511" y="3778786"/>
            <a:ext cx="4148138" cy="2439440"/>
          </a:xfrm>
          <a:prstGeom prst="rect">
            <a:avLst/>
          </a:prstGeom>
        </p:spPr>
      </p:pic>
    </p:spTree>
    <p:extLst>
      <p:ext uri="{BB962C8B-B14F-4D97-AF65-F5344CB8AC3E}">
        <p14:creationId xmlns:p14="http://schemas.microsoft.com/office/powerpoint/2010/main" val="258030238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673" y="307689"/>
            <a:ext cx="8219256" cy="1008000"/>
          </a:xfrm>
        </p:spPr>
        <p:txBody>
          <a:bodyPr>
            <a:normAutofit/>
          </a:bodyPr>
          <a:lstStyle/>
          <a:p>
            <a:r>
              <a:rPr lang="en-ZA" dirty="0"/>
              <a:t>Learner Progress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104</a:t>
            </a:fld>
            <a:endParaRPr lang="en-ZA" dirty="0"/>
          </a:p>
        </p:txBody>
      </p:sp>
      <p:sp>
        <p:nvSpPr>
          <p:cNvPr id="5" name="Content Placeholder 4"/>
          <p:cNvSpPr>
            <a:spLocks noGrp="1"/>
          </p:cNvSpPr>
          <p:nvPr>
            <p:ph sz="quarter" idx="1"/>
          </p:nvPr>
        </p:nvSpPr>
        <p:spPr>
          <a:xfrm>
            <a:off x="517793" y="1237025"/>
            <a:ext cx="8218583" cy="4877335"/>
          </a:xfrm>
        </p:spPr>
        <p:txBody>
          <a:bodyPr>
            <a:normAutofit/>
          </a:bodyPr>
          <a:lstStyle/>
          <a:p>
            <a:pPr fontAlgn="base" hangingPunct="0"/>
            <a:endParaRPr lang="en-ZA" dirty="0"/>
          </a:p>
          <a:p>
            <a:pPr marL="0" indent="0" fontAlgn="base" hangingPunct="0">
              <a:buNone/>
            </a:pPr>
            <a:endParaRPr lang="en-ZA" dirty="0"/>
          </a:p>
          <a:p>
            <a:pPr marL="0" indent="0" fontAlgn="base" hangingPunct="0">
              <a:buNone/>
            </a:pPr>
            <a:endParaRPr lang="en-ZA" dirty="0"/>
          </a:p>
        </p:txBody>
      </p:sp>
      <p:sp>
        <p:nvSpPr>
          <p:cNvPr id="7" name="Rectangle 6"/>
          <p:cNvSpPr/>
          <p:nvPr/>
        </p:nvSpPr>
        <p:spPr>
          <a:xfrm>
            <a:off x="462709" y="1322024"/>
            <a:ext cx="8185532" cy="1938992"/>
          </a:xfrm>
          <a:prstGeom prst="rect">
            <a:avLst/>
          </a:prstGeom>
        </p:spPr>
        <p:txBody>
          <a:bodyPr wrap="square">
            <a:spAutoFit/>
          </a:bodyPr>
          <a:lstStyle/>
          <a:p>
            <a:r>
              <a:rPr lang="en-GB" sz="2400" dirty="0"/>
              <a:t>Performance improvement has a critical mission: to use objective information to improve outcomes continually by:</a:t>
            </a:r>
            <a:endParaRPr lang="en-ZA" sz="2400" dirty="0"/>
          </a:p>
          <a:p>
            <a:pPr marL="342900" lvl="0" indent="-342900" fontAlgn="base">
              <a:buFont typeface="Arial" pitchFamily="34" charset="0"/>
              <a:buChar char="•"/>
            </a:pPr>
            <a:r>
              <a:rPr lang="en-GB" sz="2400" dirty="0">
                <a:effectLst>
                  <a:outerShdw sx="0" sy="0" algn="tr" rotWithShape="0">
                    <a:srgbClr val="000000"/>
                  </a:outerShdw>
                </a:effectLst>
              </a:rPr>
              <a:t>Identifying opportunities for improvement</a:t>
            </a:r>
            <a:endParaRPr lang="en-ZA" sz="2400" dirty="0">
              <a:effectLst>
                <a:outerShdw sx="0" sy="0" algn="tr" rotWithShape="0">
                  <a:srgbClr val="000000"/>
                </a:outerShdw>
              </a:effectLst>
            </a:endParaRPr>
          </a:p>
          <a:p>
            <a:pPr marL="342900" lvl="0" indent="-342900" fontAlgn="base">
              <a:buFont typeface="Arial" pitchFamily="34" charset="0"/>
              <a:buChar char="•"/>
            </a:pPr>
            <a:r>
              <a:rPr lang="en-GB" sz="2400" dirty="0">
                <a:effectLst>
                  <a:outerShdw sx="0" sy="0" algn="tr" rotWithShape="0">
                    <a:srgbClr val="000000"/>
                  </a:outerShdw>
                </a:effectLst>
              </a:rPr>
              <a:t>Testing innovations</a:t>
            </a:r>
            <a:endParaRPr lang="en-ZA" sz="2400" dirty="0">
              <a:effectLst>
                <a:outerShdw sx="0" sy="0" algn="tr" rotWithShape="0">
                  <a:srgbClr val="000000"/>
                </a:outerShdw>
              </a:effectLst>
            </a:endParaRPr>
          </a:p>
          <a:p>
            <a:pPr marL="342900" lvl="0" indent="-342900" fontAlgn="base">
              <a:buFont typeface="Arial" pitchFamily="34" charset="0"/>
              <a:buChar char="•"/>
            </a:pPr>
            <a:r>
              <a:rPr lang="en-GB" sz="2400" dirty="0">
                <a:effectLst>
                  <a:outerShdw sx="0" sy="0" algn="tr" rotWithShape="0">
                    <a:srgbClr val="000000"/>
                  </a:outerShdw>
                </a:effectLst>
              </a:rPr>
              <a:t>Reporting the results to the relevant stakeholders</a:t>
            </a:r>
            <a:endParaRPr lang="en-ZA" sz="2400" dirty="0">
              <a:effectLst>
                <a:outerShdw sx="0" sy="0" algn="tr" rotWithShape="0">
                  <a:srgbClr val="000000"/>
                </a:outerShdw>
              </a:effectLst>
            </a:endParaRPr>
          </a:p>
        </p:txBody>
      </p:sp>
      <p:pic>
        <p:nvPicPr>
          <p:cNvPr id="9" name="Picture 8" descr="C:\Users\Shelle\Dropbox\Business LR - New 20130421 (1)\shutterstock_135720071 LR.jpg"/>
          <p:cNvPicPr/>
          <p:nvPr/>
        </p:nvPicPr>
        <p:blipFill>
          <a:blip r:embed="rId2">
            <a:extLst>
              <a:ext uri="{28A0092B-C50C-407E-A947-70E740481C1C}">
                <a14:useLocalDpi xmlns:a14="http://schemas.microsoft.com/office/drawing/2010/main" val="0"/>
              </a:ext>
            </a:extLst>
          </a:blip>
          <a:srcRect/>
          <a:stretch>
            <a:fillRect/>
          </a:stretch>
        </p:blipFill>
        <p:spPr bwMode="auto">
          <a:xfrm>
            <a:off x="3274102" y="3261016"/>
            <a:ext cx="2719074" cy="2931125"/>
          </a:xfrm>
          <a:prstGeom prst="rect">
            <a:avLst/>
          </a:prstGeom>
          <a:ln>
            <a:noFill/>
          </a:ln>
          <a:effectLst>
            <a:softEdge rad="112500"/>
          </a:effectLst>
        </p:spPr>
      </p:pic>
    </p:spTree>
    <p:extLst>
      <p:ext uri="{BB962C8B-B14F-4D97-AF65-F5344CB8AC3E}">
        <p14:creationId xmlns:p14="http://schemas.microsoft.com/office/powerpoint/2010/main" val="391159719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673" y="307689"/>
            <a:ext cx="8219256" cy="1008000"/>
          </a:xfrm>
        </p:spPr>
        <p:txBody>
          <a:bodyPr>
            <a:normAutofit/>
          </a:bodyPr>
          <a:lstStyle/>
          <a:p>
            <a:r>
              <a:rPr lang="en-ZA" dirty="0"/>
              <a:t>Training Effectiveness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105</a:t>
            </a:fld>
            <a:endParaRPr lang="en-ZA" dirty="0"/>
          </a:p>
        </p:txBody>
      </p:sp>
      <p:sp>
        <p:nvSpPr>
          <p:cNvPr id="5" name="Content Placeholder 4"/>
          <p:cNvSpPr>
            <a:spLocks noGrp="1"/>
          </p:cNvSpPr>
          <p:nvPr>
            <p:ph sz="quarter" idx="1"/>
          </p:nvPr>
        </p:nvSpPr>
        <p:spPr>
          <a:xfrm>
            <a:off x="517793" y="1237025"/>
            <a:ext cx="8218583" cy="4877335"/>
          </a:xfrm>
        </p:spPr>
        <p:txBody>
          <a:bodyPr>
            <a:normAutofit/>
          </a:bodyPr>
          <a:lstStyle/>
          <a:p>
            <a:pPr marL="0" indent="0">
              <a:buNone/>
            </a:pPr>
            <a:r>
              <a:rPr lang="en-GB" dirty="0"/>
              <a:t>Training effectiveness can be measured in three ways: </a:t>
            </a:r>
            <a:endParaRPr lang="en-ZA" dirty="0"/>
          </a:p>
          <a:p>
            <a:pPr lvl="0"/>
            <a:r>
              <a:rPr lang="en-GB" dirty="0"/>
              <a:t>Effects of training on the learners in the training room</a:t>
            </a:r>
            <a:endParaRPr lang="en-ZA" dirty="0"/>
          </a:p>
          <a:p>
            <a:pPr lvl="0"/>
            <a:r>
              <a:rPr lang="en-GB" dirty="0"/>
              <a:t>Impact on learners after training</a:t>
            </a:r>
            <a:endParaRPr lang="en-ZA" dirty="0"/>
          </a:p>
          <a:p>
            <a:pPr lvl="0"/>
            <a:r>
              <a:rPr lang="en-GB" dirty="0"/>
              <a:t>Impact on the organisation after training</a:t>
            </a:r>
            <a:endParaRPr lang="en-ZA" dirty="0"/>
          </a:p>
          <a:p>
            <a:pPr marL="0" indent="0" fontAlgn="base" hangingPunct="0">
              <a:buNone/>
            </a:pPr>
            <a:endParaRPr lang="en-ZA" dirty="0"/>
          </a:p>
          <a:p>
            <a:pPr marL="0" indent="0" fontAlgn="base" hangingPunct="0">
              <a:buNone/>
            </a:pPr>
            <a:r>
              <a:rPr lang="en-ZA" dirty="0"/>
              <a:t>Consult the organisational policies and procedures for reporting and making recommendations regarding learning. </a:t>
            </a:r>
          </a:p>
        </p:txBody>
      </p:sp>
      <p:pic>
        <p:nvPicPr>
          <p:cNvPr id="8" name="Picture 7" descr="C:\Users\Shelle\Dropbox\Business LR - New 20130421 (1)\shutterstock_134719040 LR.jpg"/>
          <p:cNvPicPr/>
          <p:nvPr/>
        </p:nvPicPr>
        <p:blipFill>
          <a:blip r:embed="rId2">
            <a:extLst>
              <a:ext uri="{28A0092B-C50C-407E-A947-70E740481C1C}">
                <a14:useLocalDpi xmlns:a14="http://schemas.microsoft.com/office/drawing/2010/main" val="0"/>
              </a:ext>
            </a:extLst>
          </a:blip>
          <a:srcRect/>
          <a:stretch>
            <a:fillRect/>
          </a:stretch>
        </p:blipFill>
        <p:spPr bwMode="auto">
          <a:xfrm>
            <a:off x="3211509" y="4415943"/>
            <a:ext cx="2941320" cy="1964690"/>
          </a:xfrm>
          <a:prstGeom prst="rect">
            <a:avLst/>
          </a:prstGeom>
          <a:ln>
            <a:noFill/>
          </a:ln>
          <a:effectLst>
            <a:softEdge rad="112500"/>
          </a:effectLst>
        </p:spPr>
      </p:pic>
    </p:spTree>
    <p:extLst>
      <p:ext uri="{BB962C8B-B14F-4D97-AF65-F5344CB8AC3E}">
        <p14:creationId xmlns:p14="http://schemas.microsoft.com/office/powerpoint/2010/main" val="226320241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673" y="307689"/>
            <a:ext cx="8219256" cy="1008000"/>
          </a:xfrm>
        </p:spPr>
        <p:txBody>
          <a:bodyPr>
            <a:normAutofit/>
          </a:bodyPr>
          <a:lstStyle/>
          <a:p>
            <a:r>
              <a:rPr lang="en-ZA" dirty="0"/>
              <a:t>The Importance of Reporting</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106</a:t>
            </a:fld>
            <a:endParaRPr lang="en-ZA" dirty="0"/>
          </a:p>
        </p:txBody>
      </p:sp>
      <p:sp>
        <p:nvSpPr>
          <p:cNvPr id="5" name="Content Placeholder 4"/>
          <p:cNvSpPr>
            <a:spLocks noGrp="1"/>
          </p:cNvSpPr>
          <p:nvPr>
            <p:ph sz="quarter" idx="1"/>
          </p:nvPr>
        </p:nvSpPr>
        <p:spPr>
          <a:xfrm>
            <a:off x="517793" y="1237025"/>
            <a:ext cx="8218583" cy="4877335"/>
          </a:xfrm>
        </p:spPr>
        <p:txBody>
          <a:bodyPr>
            <a:normAutofit fontScale="92500"/>
          </a:bodyPr>
          <a:lstStyle/>
          <a:p>
            <a:pPr marL="0" indent="0">
              <a:buNone/>
            </a:pPr>
            <a:r>
              <a:rPr lang="en-ZA" dirty="0"/>
              <a:t>Reports are needed to keep track of your progress, find solutions to problems and inform stakeholders of our general progress.</a:t>
            </a:r>
          </a:p>
          <a:p>
            <a:pPr marL="0" indent="0">
              <a:buNone/>
            </a:pPr>
            <a:endParaRPr lang="en-ZA" dirty="0"/>
          </a:p>
          <a:p>
            <a:pPr marL="0" indent="0">
              <a:buNone/>
            </a:pPr>
            <a:r>
              <a:rPr lang="en-ZA" dirty="0"/>
              <a:t>The impact of not reporting can be far reaching and may lead to:</a:t>
            </a:r>
          </a:p>
          <a:p>
            <a:pPr lvl="0" fontAlgn="base"/>
            <a:r>
              <a:rPr lang="en-GB" dirty="0">
                <a:effectLst>
                  <a:outerShdw sx="0" sy="0" algn="tr" rotWithShape="0">
                    <a:srgbClr val="000000"/>
                  </a:outerShdw>
                </a:effectLst>
              </a:rPr>
              <a:t>Stakeholders not knowing the current status of the employees and whether or not are they being effectively supported or not?</a:t>
            </a:r>
            <a:endParaRPr lang="en-ZA" dirty="0">
              <a:effectLst>
                <a:outerShdw sx="0" sy="0" algn="tr" rotWithShape="0">
                  <a:srgbClr val="000000"/>
                </a:outerShdw>
              </a:effectLst>
            </a:endParaRPr>
          </a:p>
          <a:p>
            <a:pPr lvl="0" fontAlgn="base"/>
            <a:r>
              <a:rPr lang="en-GB" dirty="0">
                <a:effectLst>
                  <a:outerShdw sx="0" sy="0" algn="tr" rotWithShape="0">
                    <a:srgbClr val="000000"/>
                  </a:outerShdw>
                </a:effectLst>
              </a:rPr>
              <a:t>The likelihood that employees will fail because they have not been given timely and appropriate support </a:t>
            </a:r>
            <a:endParaRPr lang="en-ZA" dirty="0">
              <a:effectLst>
                <a:outerShdw sx="0" sy="0" algn="tr" rotWithShape="0">
                  <a:srgbClr val="000000"/>
                </a:outerShdw>
              </a:effectLst>
            </a:endParaRPr>
          </a:p>
          <a:p>
            <a:pPr lvl="0" fontAlgn="base"/>
            <a:r>
              <a:rPr lang="en-GB" dirty="0">
                <a:effectLst>
                  <a:outerShdw sx="0" sy="0" algn="tr" rotWithShape="0">
                    <a:srgbClr val="000000"/>
                  </a:outerShdw>
                </a:effectLst>
              </a:rPr>
              <a:t>Staff being rendered ineffectual through lack of information and therefore unable to provide full support to the employees</a:t>
            </a:r>
            <a:endParaRPr lang="en-ZA" dirty="0">
              <a:effectLst>
                <a:outerShdw sx="0" sy="0" algn="tr" rotWithShape="0">
                  <a:srgbClr val="000000"/>
                </a:outerShdw>
              </a:effectLst>
            </a:endParaRPr>
          </a:p>
          <a:p>
            <a:pPr lvl="0" fontAlgn="base"/>
            <a:r>
              <a:rPr lang="en-GB" dirty="0">
                <a:effectLst>
                  <a:outerShdw sx="0" sy="0" algn="tr" rotWithShape="0">
                    <a:srgbClr val="000000"/>
                  </a:outerShdw>
                </a:effectLst>
              </a:rPr>
              <a:t>An inability to achieve an improvement in performance </a:t>
            </a:r>
            <a:endParaRPr lang="en-ZA" dirty="0">
              <a:effectLst>
                <a:outerShdw sx="0" sy="0" algn="tr" rotWithShape="0">
                  <a:srgbClr val="000000"/>
                </a:outerShdw>
              </a:effectLst>
            </a:endParaRPr>
          </a:p>
          <a:p>
            <a:pPr lvl="0" fontAlgn="base"/>
            <a:r>
              <a:rPr lang="en-GB" dirty="0">
                <a:effectLst>
                  <a:outerShdw sx="0" sy="0" algn="tr" rotWithShape="0">
                    <a:srgbClr val="000000"/>
                  </a:outerShdw>
                </a:effectLst>
              </a:rPr>
              <a:t>The effectiveness of the mentor process being impossible to assess</a:t>
            </a:r>
            <a:endParaRPr lang="en-ZA" dirty="0">
              <a:effectLst>
                <a:outerShdw sx="0" sy="0" algn="tr" rotWithShape="0">
                  <a:srgbClr val="000000"/>
                </a:outerShdw>
              </a:effectLst>
            </a:endParaRPr>
          </a:p>
          <a:p>
            <a:pPr marL="0" indent="0">
              <a:buNone/>
            </a:pPr>
            <a:endParaRPr lang="en-ZA" dirty="0"/>
          </a:p>
        </p:txBody>
      </p:sp>
    </p:spTree>
    <p:extLst>
      <p:ext uri="{BB962C8B-B14F-4D97-AF65-F5344CB8AC3E}">
        <p14:creationId xmlns:p14="http://schemas.microsoft.com/office/powerpoint/2010/main" val="298162529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673" y="307689"/>
            <a:ext cx="8219256" cy="1008000"/>
          </a:xfrm>
        </p:spPr>
        <p:txBody>
          <a:bodyPr>
            <a:normAutofit/>
          </a:bodyPr>
          <a:lstStyle/>
          <a:p>
            <a:r>
              <a:rPr lang="en-ZA" dirty="0"/>
              <a:t>Reviewing Training</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107</a:t>
            </a:fld>
            <a:endParaRPr lang="en-ZA" dirty="0"/>
          </a:p>
        </p:txBody>
      </p:sp>
      <p:sp>
        <p:nvSpPr>
          <p:cNvPr id="5" name="Content Placeholder 4"/>
          <p:cNvSpPr>
            <a:spLocks noGrp="1"/>
          </p:cNvSpPr>
          <p:nvPr>
            <p:ph sz="quarter" idx="1"/>
          </p:nvPr>
        </p:nvSpPr>
        <p:spPr>
          <a:xfrm>
            <a:off x="517793" y="1237025"/>
            <a:ext cx="8218583" cy="4877335"/>
          </a:xfrm>
        </p:spPr>
        <p:txBody>
          <a:bodyPr>
            <a:normAutofit/>
          </a:bodyPr>
          <a:lstStyle/>
          <a:p>
            <a:pPr marL="0" indent="0">
              <a:buNone/>
            </a:pPr>
            <a:r>
              <a:rPr lang="en-GB" dirty="0"/>
              <a:t>For effective training and learning evaluation, the principal questions should be:</a:t>
            </a:r>
            <a:endParaRPr lang="en-ZA" dirty="0"/>
          </a:p>
          <a:p>
            <a:pPr lvl="0" fontAlgn="base"/>
            <a:r>
              <a:rPr lang="en-GB" dirty="0">
                <a:effectLst>
                  <a:outerShdw sx="0" sy="0" algn="tr" rotWithShape="0">
                    <a:srgbClr val="000000"/>
                  </a:outerShdw>
                </a:effectLst>
              </a:rPr>
              <a:t>To what extent were the identified training needs objectives achieved by the programme?</a:t>
            </a:r>
            <a:endParaRPr lang="en-ZA" dirty="0">
              <a:effectLst>
                <a:outerShdw sx="0" sy="0" algn="tr" rotWithShape="0">
                  <a:srgbClr val="000000"/>
                </a:outerShdw>
              </a:effectLst>
            </a:endParaRPr>
          </a:p>
          <a:p>
            <a:pPr lvl="0" fontAlgn="base"/>
            <a:r>
              <a:rPr lang="en-GB" dirty="0">
                <a:effectLst>
                  <a:outerShdw sx="0" sy="0" algn="tr" rotWithShape="0">
                    <a:srgbClr val="000000"/>
                  </a:outerShdw>
                </a:effectLst>
              </a:rPr>
              <a:t>To what extent were the learners' objectives achieved?</a:t>
            </a:r>
            <a:endParaRPr lang="en-ZA" dirty="0">
              <a:effectLst>
                <a:outerShdw sx="0" sy="0" algn="tr" rotWithShape="0">
                  <a:srgbClr val="000000"/>
                </a:outerShdw>
              </a:effectLst>
            </a:endParaRPr>
          </a:p>
          <a:p>
            <a:pPr lvl="0" fontAlgn="base"/>
            <a:r>
              <a:rPr lang="en-GB" dirty="0">
                <a:effectLst>
                  <a:outerShdw sx="0" sy="0" algn="tr" rotWithShape="0">
                    <a:srgbClr val="000000"/>
                  </a:outerShdw>
                </a:effectLst>
              </a:rPr>
              <a:t>What specifically did the learners learn or be usefully reminded of?</a:t>
            </a:r>
            <a:endParaRPr lang="en-ZA" dirty="0">
              <a:effectLst>
                <a:outerShdw sx="0" sy="0" algn="tr" rotWithShape="0">
                  <a:srgbClr val="000000"/>
                </a:outerShdw>
              </a:effectLst>
            </a:endParaRPr>
          </a:p>
          <a:p>
            <a:pPr lvl="0" fontAlgn="base"/>
            <a:r>
              <a:rPr lang="en-GB" dirty="0">
                <a:effectLst>
                  <a:outerShdw sx="0" sy="0" algn="tr" rotWithShape="0">
                    <a:srgbClr val="000000"/>
                  </a:outerShdw>
                </a:effectLst>
              </a:rPr>
              <a:t>What commitment have the learners made about the learning they are going to implement on their return to work?</a:t>
            </a:r>
            <a:endParaRPr lang="en-ZA" dirty="0">
              <a:effectLst>
                <a:outerShdw sx="0" sy="0" algn="tr" rotWithShape="0">
                  <a:srgbClr val="000000"/>
                </a:outerShdw>
              </a:effectLst>
            </a:endParaRPr>
          </a:p>
          <a:p>
            <a:pPr marL="0" indent="0">
              <a:buNone/>
            </a:pPr>
            <a:endParaRPr lang="en-ZA" dirty="0"/>
          </a:p>
        </p:txBody>
      </p:sp>
    </p:spTree>
    <p:extLst>
      <p:ext uri="{BB962C8B-B14F-4D97-AF65-F5344CB8AC3E}">
        <p14:creationId xmlns:p14="http://schemas.microsoft.com/office/powerpoint/2010/main" val="37694447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673" y="307689"/>
            <a:ext cx="8219256" cy="1008000"/>
          </a:xfrm>
        </p:spPr>
        <p:txBody>
          <a:bodyPr>
            <a:normAutofit/>
          </a:bodyPr>
          <a:lstStyle/>
          <a:p>
            <a:r>
              <a:rPr lang="en-ZA" dirty="0"/>
              <a:t>Reviewing Training cont.</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108</a:t>
            </a:fld>
            <a:endParaRPr lang="en-ZA" dirty="0"/>
          </a:p>
        </p:txBody>
      </p:sp>
      <p:sp>
        <p:nvSpPr>
          <p:cNvPr id="5" name="Content Placeholder 4"/>
          <p:cNvSpPr>
            <a:spLocks noGrp="1"/>
          </p:cNvSpPr>
          <p:nvPr>
            <p:ph sz="quarter" idx="1"/>
          </p:nvPr>
        </p:nvSpPr>
        <p:spPr>
          <a:xfrm>
            <a:off x="517793" y="1237025"/>
            <a:ext cx="8218583" cy="4877335"/>
          </a:xfrm>
        </p:spPr>
        <p:txBody>
          <a:bodyPr>
            <a:normAutofit/>
          </a:bodyPr>
          <a:lstStyle/>
          <a:p>
            <a:pPr marL="0" indent="0">
              <a:buNone/>
            </a:pPr>
            <a:r>
              <a:rPr lang="en-GB" dirty="0"/>
              <a:t>And back at work:</a:t>
            </a:r>
            <a:endParaRPr lang="en-ZA" dirty="0"/>
          </a:p>
          <a:p>
            <a:pPr lvl="0" fontAlgn="base"/>
            <a:r>
              <a:rPr lang="en-GB" dirty="0">
                <a:effectLst>
                  <a:outerShdw sx="0" sy="0" algn="tr" rotWithShape="0">
                    <a:srgbClr val="000000"/>
                  </a:outerShdw>
                </a:effectLst>
              </a:rPr>
              <a:t>How successful were the trainees in implementing their action plans?</a:t>
            </a:r>
            <a:endParaRPr lang="en-ZA" dirty="0">
              <a:effectLst>
                <a:outerShdw sx="0" sy="0" algn="tr" rotWithShape="0">
                  <a:srgbClr val="000000"/>
                </a:outerShdw>
              </a:effectLst>
            </a:endParaRPr>
          </a:p>
          <a:p>
            <a:pPr lvl="0" fontAlgn="base"/>
            <a:r>
              <a:rPr lang="en-GB" dirty="0">
                <a:effectLst>
                  <a:outerShdw sx="0" sy="0" algn="tr" rotWithShape="0">
                    <a:srgbClr val="000000"/>
                  </a:outerShdw>
                </a:effectLst>
              </a:rPr>
              <a:t>To what extent were they supported in this by their line managers?</a:t>
            </a:r>
            <a:endParaRPr lang="en-ZA" dirty="0">
              <a:effectLst>
                <a:outerShdw sx="0" sy="0" algn="tr" rotWithShape="0">
                  <a:srgbClr val="000000"/>
                </a:outerShdw>
              </a:effectLst>
            </a:endParaRPr>
          </a:p>
          <a:p>
            <a:pPr lvl="0" fontAlgn="base"/>
            <a:r>
              <a:rPr lang="en-GB" dirty="0">
                <a:effectLst>
                  <a:outerShdw sx="0" sy="0" algn="tr" rotWithShape="0">
                    <a:srgbClr val="000000"/>
                  </a:outerShdw>
                </a:effectLst>
              </a:rPr>
              <a:t>To what extent has the action listed above achieved a Return on Investment (ROI) for the organization, either in terms of identified objectives satisfaction or, where possible, a monetary assessment.</a:t>
            </a:r>
            <a:endParaRPr lang="en-ZA" dirty="0">
              <a:effectLst>
                <a:outerShdw sx="0" sy="0" algn="tr" rotWithShape="0">
                  <a:srgbClr val="000000"/>
                </a:outerShdw>
              </a:effectLst>
            </a:endParaRPr>
          </a:p>
          <a:p>
            <a:pPr marL="0" indent="0">
              <a:buNone/>
            </a:pPr>
            <a:endParaRPr lang="en-ZA" dirty="0"/>
          </a:p>
        </p:txBody>
      </p:sp>
    </p:spTree>
    <p:extLst>
      <p:ext uri="{BB962C8B-B14F-4D97-AF65-F5344CB8AC3E}">
        <p14:creationId xmlns:p14="http://schemas.microsoft.com/office/powerpoint/2010/main" val="24424092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673" y="307689"/>
            <a:ext cx="8219256" cy="1008000"/>
          </a:xfrm>
        </p:spPr>
        <p:txBody>
          <a:bodyPr>
            <a:normAutofit/>
          </a:bodyPr>
          <a:lstStyle/>
          <a:p>
            <a:r>
              <a:rPr lang="en-ZA" dirty="0"/>
              <a:t>Strengths and Weaknesses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109</a:t>
            </a:fld>
            <a:endParaRPr lang="en-ZA" dirty="0"/>
          </a:p>
        </p:txBody>
      </p:sp>
      <p:sp>
        <p:nvSpPr>
          <p:cNvPr id="5" name="Content Placeholder 4"/>
          <p:cNvSpPr>
            <a:spLocks noGrp="1"/>
          </p:cNvSpPr>
          <p:nvPr>
            <p:ph sz="quarter" idx="1"/>
          </p:nvPr>
        </p:nvSpPr>
        <p:spPr>
          <a:xfrm>
            <a:off x="517793" y="1237025"/>
            <a:ext cx="8218583" cy="4877335"/>
          </a:xfrm>
        </p:spPr>
        <p:txBody>
          <a:bodyPr>
            <a:normAutofit/>
          </a:bodyPr>
          <a:lstStyle/>
          <a:p>
            <a:pPr marL="0" indent="0">
              <a:buNone/>
            </a:pPr>
            <a:r>
              <a:rPr lang="en-GB" dirty="0"/>
              <a:t>The strengths of the training program will obviously be revealed by the success of the learners and employees in implementing what they have learned into their workplace. A successful training program will provide the trainees with all the information and tools necessary to improve their performance. If the trainees are successful in doing so, the training programme is then successful too. </a:t>
            </a:r>
            <a:endParaRPr lang="en-ZA" dirty="0"/>
          </a:p>
          <a:p>
            <a:pPr marL="0" indent="0">
              <a:buNone/>
            </a:pPr>
            <a:r>
              <a:rPr lang="en-GB" dirty="0"/>
              <a:t> </a:t>
            </a:r>
            <a:endParaRPr lang="en-ZA" dirty="0"/>
          </a:p>
          <a:p>
            <a:pPr marL="0" indent="0">
              <a:buNone/>
            </a:pPr>
            <a:endParaRPr lang="en-ZA" dirty="0">
              <a:effectLst>
                <a:outerShdw sx="0" sy="0" algn="tr" rotWithShape="0">
                  <a:srgbClr val="000000"/>
                </a:outerShdw>
              </a:effectLst>
            </a:endParaRPr>
          </a:p>
          <a:p>
            <a:pPr marL="0" indent="0">
              <a:buNone/>
            </a:pPr>
            <a:endParaRPr lang="en-ZA" dirty="0"/>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3076926" y="3723701"/>
            <a:ext cx="3147603" cy="2558576"/>
          </a:xfrm>
          <a:prstGeom prst="rect">
            <a:avLst/>
          </a:prstGeom>
        </p:spPr>
      </p:pic>
    </p:spTree>
    <p:extLst>
      <p:ext uri="{BB962C8B-B14F-4D97-AF65-F5344CB8AC3E}">
        <p14:creationId xmlns:p14="http://schemas.microsoft.com/office/powerpoint/2010/main" val="41521455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11</a:t>
            </a:fld>
            <a:endParaRPr lang="en-ZA" dirty="0"/>
          </a:p>
        </p:txBody>
      </p:sp>
      <p:sp>
        <p:nvSpPr>
          <p:cNvPr id="5" name="Content Placeholder 4"/>
          <p:cNvSpPr>
            <a:spLocks noGrp="1"/>
          </p:cNvSpPr>
          <p:nvPr>
            <p:ph sz="quarter" idx="1"/>
          </p:nvPr>
        </p:nvSpPr>
        <p:spPr/>
        <p:txBody>
          <a:bodyPr>
            <a:normAutofit fontScale="92500" lnSpcReduction="20000"/>
          </a:bodyPr>
          <a:lstStyle/>
          <a:p>
            <a:r>
              <a:rPr lang="en-ZA" dirty="0"/>
              <a:t>Express themselves reasonably clearly and precisely when writing/signing, and they are willing to explore new forms of writing in thoughtful and organised ways. </a:t>
            </a:r>
          </a:p>
          <a:p>
            <a:r>
              <a:rPr lang="en-ZA" dirty="0"/>
              <a:t>Use appropriate language/signing in familiar and unfamiliar situations in their writings/signed narratives and in their written/signed observations and responses based on texts they encounter. </a:t>
            </a:r>
          </a:p>
          <a:p>
            <a:r>
              <a:rPr lang="en-ZA" dirty="0"/>
              <a:t>Use language appropriate to the socio-cultural, learning or workplace/technical environment as required. </a:t>
            </a:r>
          </a:p>
          <a:p>
            <a:r>
              <a:rPr lang="en-ZA" dirty="0"/>
              <a:t>Write/sign for a specific purpose, audience and context</a:t>
            </a:r>
          </a:p>
          <a:p>
            <a:r>
              <a:rPr lang="en-ZA" dirty="0"/>
              <a:t>Use grammatical structures and writing/signing conventions to produce coherent and cohesive texts for specific contexts</a:t>
            </a:r>
          </a:p>
          <a:p>
            <a:r>
              <a:rPr lang="en-ZA" dirty="0"/>
              <a:t>Adapt language to suit context</a:t>
            </a:r>
          </a:p>
          <a:p>
            <a:r>
              <a:rPr lang="en-ZA" dirty="0"/>
              <a:t>Draft and edit own writing/signing.</a:t>
            </a:r>
          </a:p>
          <a:p>
            <a:pPr marL="0" indent="0">
              <a:spcBef>
                <a:spcPts val="0"/>
              </a:spcBef>
              <a:buClrTx/>
              <a:buSzTx/>
              <a:buNone/>
            </a:pPr>
            <a:endParaRPr lang="en-ZA" dirty="0"/>
          </a:p>
        </p:txBody>
      </p:sp>
      <p:sp>
        <p:nvSpPr>
          <p:cNvPr id="6" name="Rectangle 5"/>
          <p:cNvSpPr/>
          <p:nvPr/>
        </p:nvSpPr>
        <p:spPr>
          <a:xfrm>
            <a:off x="583893" y="2838253"/>
            <a:ext cx="8218583" cy="369332"/>
          </a:xfrm>
          <a:prstGeom prst="rect">
            <a:avLst/>
          </a:prstGeom>
        </p:spPr>
        <p:txBody>
          <a:bodyPr wrap="square">
            <a:spAutoFit/>
          </a:bodyPr>
          <a:lstStyle/>
          <a:p>
            <a:r>
              <a:rPr lang="en-ZA" dirty="0"/>
              <a:t>	</a:t>
            </a:r>
          </a:p>
        </p:txBody>
      </p:sp>
    </p:spTree>
    <p:extLst>
      <p:ext uri="{BB962C8B-B14F-4D97-AF65-F5344CB8AC3E}">
        <p14:creationId xmlns:p14="http://schemas.microsoft.com/office/powerpoint/2010/main" val="219534916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673" y="307689"/>
            <a:ext cx="8219256" cy="1008000"/>
          </a:xfrm>
        </p:spPr>
        <p:txBody>
          <a:bodyPr>
            <a:normAutofit/>
          </a:bodyPr>
          <a:lstStyle/>
          <a:p>
            <a:r>
              <a:rPr lang="en-ZA" dirty="0"/>
              <a:t>Strengths and Weaknesses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110</a:t>
            </a:fld>
            <a:endParaRPr lang="en-ZA" dirty="0"/>
          </a:p>
        </p:txBody>
      </p:sp>
      <p:sp>
        <p:nvSpPr>
          <p:cNvPr id="5" name="Content Placeholder 4"/>
          <p:cNvSpPr>
            <a:spLocks noGrp="1"/>
          </p:cNvSpPr>
          <p:nvPr>
            <p:ph sz="quarter" idx="1"/>
          </p:nvPr>
        </p:nvSpPr>
        <p:spPr>
          <a:xfrm>
            <a:off x="517793" y="1237025"/>
            <a:ext cx="8218583" cy="4877335"/>
          </a:xfrm>
        </p:spPr>
        <p:txBody>
          <a:bodyPr>
            <a:normAutofit/>
          </a:bodyPr>
          <a:lstStyle/>
          <a:p>
            <a:pPr marL="0" indent="0">
              <a:buNone/>
            </a:pPr>
            <a:r>
              <a:rPr lang="en-GB" dirty="0"/>
              <a:t>Any weakness in the training programme will be revealed in the trainees’ inability to perform as expected even after being given all the information and tools they need in order to complete the allotted tasks and functions. This is of course subject to the trainee commitment as well. A trainee who is not committed or willing to complete tasks as set out in the training will not be able to make a success of the training. The weakness in this instance would come from the selection criteria where trainees are selected for training. Refer back the section on the qualifying criteria for trainees and mentors. </a:t>
            </a:r>
            <a:endParaRPr lang="en-ZA" dirty="0"/>
          </a:p>
          <a:p>
            <a:pPr marL="0" indent="0">
              <a:buNone/>
            </a:pPr>
            <a:endParaRPr lang="en-ZA" dirty="0">
              <a:effectLst>
                <a:outerShdw sx="0" sy="0" algn="tr" rotWithShape="0">
                  <a:srgbClr val="000000"/>
                </a:outerShdw>
              </a:effectLst>
            </a:endParaRPr>
          </a:p>
          <a:p>
            <a:pPr marL="0" indent="0">
              <a:buNone/>
            </a:pPr>
            <a:endParaRPr lang="en-ZA" dirty="0"/>
          </a:p>
        </p:txBody>
      </p:sp>
    </p:spTree>
    <p:extLst>
      <p:ext uri="{BB962C8B-B14F-4D97-AF65-F5344CB8AC3E}">
        <p14:creationId xmlns:p14="http://schemas.microsoft.com/office/powerpoint/2010/main" val="20841940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673" y="307689"/>
            <a:ext cx="8219256" cy="1008000"/>
          </a:xfrm>
        </p:spPr>
        <p:txBody>
          <a:bodyPr>
            <a:normAutofit/>
          </a:bodyPr>
          <a:lstStyle/>
          <a:p>
            <a:r>
              <a:rPr lang="en-ZA" dirty="0"/>
              <a:t>Preparing for Assessment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111</a:t>
            </a:fld>
            <a:endParaRPr lang="en-ZA" dirty="0"/>
          </a:p>
        </p:txBody>
      </p:sp>
      <p:sp>
        <p:nvSpPr>
          <p:cNvPr id="5" name="Content Placeholder 4"/>
          <p:cNvSpPr>
            <a:spLocks noGrp="1"/>
          </p:cNvSpPr>
          <p:nvPr>
            <p:ph sz="quarter" idx="1"/>
          </p:nvPr>
        </p:nvSpPr>
        <p:spPr>
          <a:xfrm>
            <a:off x="517793" y="1237025"/>
            <a:ext cx="8218583" cy="4877335"/>
          </a:xfrm>
        </p:spPr>
        <p:txBody>
          <a:bodyPr>
            <a:normAutofit/>
          </a:bodyPr>
          <a:lstStyle/>
          <a:p>
            <a:pPr marL="0" indent="0">
              <a:buNone/>
            </a:pPr>
            <a:r>
              <a:rPr lang="en-GB" dirty="0"/>
              <a:t>The trainees must complete their portfolios of evidence as part of the theory section of the training. If this is not completed efficiently then it is likely the trainee will not comply with the standards of training and not be able to perform their jobs efficiently. </a:t>
            </a:r>
            <a:endParaRPr lang="en-ZA" dirty="0"/>
          </a:p>
          <a:p>
            <a:pPr marL="0" indent="0">
              <a:buNone/>
            </a:pPr>
            <a:endParaRPr lang="en-ZA" dirty="0"/>
          </a:p>
          <a:p>
            <a:pPr marL="0" indent="0">
              <a:buNone/>
            </a:pPr>
            <a:r>
              <a:rPr lang="en-GB" dirty="0"/>
              <a:t>In this case the following questions must be asked;</a:t>
            </a:r>
            <a:endParaRPr lang="en-ZA" dirty="0"/>
          </a:p>
          <a:p>
            <a:pPr lvl="0" fontAlgn="base"/>
            <a:r>
              <a:rPr lang="en-GB" dirty="0">
                <a:effectLst>
                  <a:outerShdw sx="0" sy="0" algn="tr" rotWithShape="0">
                    <a:srgbClr val="000000"/>
                  </a:outerShdw>
                </a:effectLst>
              </a:rPr>
              <a:t>Was the trainee willing to put in the required amount of effort to complete the task?</a:t>
            </a:r>
            <a:endParaRPr lang="en-ZA" dirty="0">
              <a:effectLst>
                <a:outerShdw sx="0" sy="0" algn="tr" rotWithShape="0">
                  <a:srgbClr val="000000"/>
                </a:outerShdw>
              </a:effectLst>
            </a:endParaRPr>
          </a:p>
          <a:p>
            <a:pPr lvl="0" fontAlgn="base"/>
            <a:r>
              <a:rPr lang="en-GB" dirty="0">
                <a:effectLst>
                  <a:outerShdw sx="0" sy="0" algn="tr" rotWithShape="0">
                    <a:srgbClr val="000000"/>
                  </a:outerShdw>
                </a:effectLst>
              </a:rPr>
              <a:t>Was the trainee supported well enough by the mentor and given the necessary tools to complete the task? </a:t>
            </a:r>
            <a:endParaRPr lang="en-ZA" dirty="0"/>
          </a:p>
        </p:txBody>
      </p:sp>
    </p:spTree>
    <p:extLst>
      <p:ext uri="{BB962C8B-B14F-4D97-AF65-F5344CB8AC3E}">
        <p14:creationId xmlns:p14="http://schemas.microsoft.com/office/powerpoint/2010/main" val="267958008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673" y="307689"/>
            <a:ext cx="8219256" cy="1008000"/>
          </a:xfrm>
        </p:spPr>
        <p:txBody>
          <a:bodyPr>
            <a:normAutofit/>
          </a:bodyPr>
          <a:lstStyle/>
          <a:p>
            <a:r>
              <a:rPr lang="en-ZA" dirty="0"/>
              <a:t>Implementation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112</a:t>
            </a:fld>
            <a:endParaRPr lang="en-ZA" dirty="0"/>
          </a:p>
        </p:txBody>
      </p:sp>
      <p:sp>
        <p:nvSpPr>
          <p:cNvPr id="5" name="Content Placeholder 4"/>
          <p:cNvSpPr>
            <a:spLocks noGrp="1"/>
          </p:cNvSpPr>
          <p:nvPr>
            <p:ph sz="quarter" idx="1"/>
          </p:nvPr>
        </p:nvSpPr>
        <p:spPr>
          <a:xfrm>
            <a:off x="517793" y="1237025"/>
            <a:ext cx="8218583" cy="4877335"/>
          </a:xfrm>
        </p:spPr>
        <p:txBody>
          <a:bodyPr>
            <a:normAutofit/>
          </a:bodyPr>
          <a:lstStyle/>
          <a:p>
            <a:pPr marL="0" indent="0">
              <a:buNone/>
            </a:pPr>
            <a:r>
              <a:rPr lang="en-GB" dirty="0"/>
              <a:t>Once the trainees have completed the training, their portfolios of evidence and the practical components of the training, they need to implement it in their specific workplace by applying what they have learned to their everyday activities. Should this implementation be sub-standard or not meet with requirements, it may be necessary to re-assess the trainee and try to determine why this is the case. </a:t>
            </a:r>
            <a:endParaRPr lang="en-ZA" dirty="0"/>
          </a:p>
          <a:p>
            <a:endParaRPr lang="en-ZA" dirty="0">
              <a:effectLst>
                <a:outerShdw sx="0" sy="0" algn="tr" rotWithShape="0">
                  <a:srgbClr val="000000"/>
                </a:outerShdw>
              </a:effectLst>
            </a:endParaRPr>
          </a:p>
          <a:p>
            <a:pPr marL="0" indent="0">
              <a:buNone/>
            </a:pPr>
            <a:endParaRPr lang="en-ZA" dirty="0"/>
          </a:p>
        </p:txBody>
      </p:sp>
    </p:spTree>
    <p:extLst>
      <p:ext uri="{BB962C8B-B14F-4D97-AF65-F5344CB8AC3E}">
        <p14:creationId xmlns:p14="http://schemas.microsoft.com/office/powerpoint/2010/main" val="216926467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673" y="307689"/>
            <a:ext cx="8219256" cy="1008000"/>
          </a:xfrm>
        </p:spPr>
        <p:txBody>
          <a:bodyPr>
            <a:normAutofit/>
          </a:bodyPr>
          <a:lstStyle/>
          <a:p>
            <a:r>
              <a:rPr lang="en-ZA" dirty="0"/>
              <a:t>Feedback</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113</a:t>
            </a:fld>
            <a:endParaRPr lang="en-ZA" dirty="0"/>
          </a:p>
        </p:txBody>
      </p:sp>
      <p:sp>
        <p:nvSpPr>
          <p:cNvPr id="5" name="Content Placeholder 4"/>
          <p:cNvSpPr>
            <a:spLocks noGrp="1"/>
          </p:cNvSpPr>
          <p:nvPr>
            <p:ph sz="quarter" idx="1"/>
          </p:nvPr>
        </p:nvSpPr>
        <p:spPr>
          <a:xfrm>
            <a:off x="517794" y="1237025"/>
            <a:ext cx="5255046" cy="4877335"/>
          </a:xfrm>
        </p:spPr>
        <p:txBody>
          <a:bodyPr>
            <a:normAutofit fontScale="85000" lnSpcReduction="20000"/>
          </a:bodyPr>
          <a:lstStyle/>
          <a:p>
            <a:pPr marL="0" indent="0">
              <a:buNone/>
            </a:pPr>
            <a:r>
              <a:rPr lang="en-GB" sz="2600" dirty="0"/>
              <a:t>Relevant stakeholders must be consulted as to what they feel the outcome was of the training. The feedback received from the stakeholders is very important in gauging the effectiveness and success of the training programme. Once all the criteria have been met and the various aspects of the review are considered, recommendations are made regarding any improvements for future planning and training. If the training programme is found to be successful, then recommendations can be made to continue with the training as it is with possible minor improvements. Should it prove to be unsuccessful, the entire programme must be reviewed and alternatives sought.</a:t>
            </a:r>
            <a:endParaRPr lang="en-ZA" dirty="0"/>
          </a:p>
        </p:txBody>
      </p:sp>
      <p:pic>
        <p:nvPicPr>
          <p:cNvPr id="6" name="Picture 5" descr="C:\Users\Shelle\Dropbox\Business LR - New 20130421 (1)\shutterstock_74869375 LR.jpg"/>
          <p:cNvPicPr/>
          <p:nvPr/>
        </p:nvPicPr>
        <p:blipFill>
          <a:blip r:embed="rId2">
            <a:extLst>
              <a:ext uri="{28A0092B-C50C-407E-A947-70E740481C1C}">
                <a14:useLocalDpi xmlns:a14="http://schemas.microsoft.com/office/drawing/2010/main" val="0"/>
              </a:ext>
            </a:extLst>
          </a:blip>
          <a:srcRect/>
          <a:stretch>
            <a:fillRect/>
          </a:stretch>
        </p:blipFill>
        <p:spPr bwMode="auto">
          <a:xfrm>
            <a:off x="5931535" y="2069465"/>
            <a:ext cx="2719070" cy="2719070"/>
          </a:xfrm>
          <a:prstGeom prst="rect">
            <a:avLst/>
          </a:prstGeom>
          <a:noFill/>
          <a:ln>
            <a:noFill/>
          </a:ln>
        </p:spPr>
      </p:pic>
    </p:spTree>
    <p:extLst>
      <p:ext uri="{BB962C8B-B14F-4D97-AF65-F5344CB8AC3E}">
        <p14:creationId xmlns:p14="http://schemas.microsoft.com/office/powerpoint/2010/main" val="126114508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Formative Assessment</a:t>
            </a:r>
          </a:p>
        </p:txBody>
      </p:sp>
      <p:sp>
        <p:nvSpPr>
          <p:cNvPr id="4" name="Slide Number Placeholder 3"/>
          <p:cNvSpPr>
            <a:spLocks noGrp="1"/>
          </p:cNvSpPr>
          <p:nvPr>
            <p:ph type="sldNum" sz="quarter" idx="12"/>
          </p:nvPr>
        </p:nvSpPr>
        <p:spPr/>
        <p:txBody>
          <a:bodyPr/>
          <a:lstStyle/>
          <a:p>
            <a:fld id="{042AED99-7FB4-404E-8A97-64753DCE42EC}" type="slidenum">
              <a:rPr lang="en-US" smtClean="0"/>
              <a:pPr/>
              <a:t>114</a:t>
            </a:fld>
            <a:endParaRPr lang="en-US" dirty="0"/>
          </a:p>
        </p:txBody>
      </p:sp>
      <p:sp>
        <p:nvSpPr>
          <p:cNvPr id="5" name="Content Placeholder 4"/>
          <p:cNvSpPr>
            <a:spLocks noGrp="1"/>
          </p:cNvSpPr>
          <p:nvPr>
            <p:ph sz="quarter" idx="1"/>
          </p:nvPr>
        </p:nvSpPr>
        <p:spPr>
          <a:xfrm>
            <a:off x="1968500" y="2420887"/>
            <a:ext cx="6502400" cy="1710437"/>
          </a:xfrm>
        </p:spPr>
        <p:txBody>
          <a:bodyPr/>
          <a:lstStyle/>
          <a:p>
            <a:pPr marL="0" lvl="0" indent="0" algn="ctr">
              <a:buNone/>
            </a:pPr>
            <a:endParaRPr lang="en-ZA" b="1" i="1" dirty="0">
              <a:solidFill>
                <a:srgbClr val="008080"/>
              </a:solidFill>
            </a:endParaRPr>
          </a:p>
          <a:p>
            <a:pPr marL="0" lvl="0" indent="0" algn="ctr">
              <a:buNone/>
            </a:pPr>
            <a:r>
              <a:rPr lang="en-ZA" b="1" i="1" dirty="0">
                <a:solidFill>
                  <a:srgbClr val="008080"/>
                </a:solidFill>
              </a:rPr>
              <a:t>Do Formative Assessment Activity  5 in your Portfolio of Evidence</a:t>
            </a:r>
          </a:p>
          <a:p>
            <a:endParaRPr lang="en-ZA" dirty="0"/>
          </a:p>
        </p:txBody>
      </p:sp>
    </p:spTree>
    <p:extLst>
      <p:ext uri="{BB962C8B-B14F-4D97-AF65-F5344CB8AC3E}">
        <p14:creationId xmlns:p14="http://schemas.microsoft.com/office/powerpoint/2010/main" val="36722460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12</a:t>
            </a:fld>
            <a:endParaRPr lang="en-ZA" dirty="0"/>
          </a:p>
        </p:txBody>
      </p:sp>
      <p:sp>
        <p:nvSpPr>
          <p:cNvPr id="5" name="Content Placeholder 4"/>
          <p:cNvSpPr>
            <a:spLocks noGrp="1"/>
          </p:cNvSpPr>
          <p:nvPr>
            <p:ph sz="quarter" idx="1"/>
          </p:nvPr>
        </p:nvSpPr>
        <p:spPr>
          <a:xfrm>
            <a:off x="467544" y="1079653"/>
            <a:ext cx="8219256" cy="5288096"/>
          </a:xfrm>
        </p:spPr>
        <p:txBody>
          <a:bodyPr>
            <a:normAutofit fontScale="85000" lnSpcReduction="20000"/>
          </a:bodyPr>
          <a:lstStyle/>
          <a:p>
            <a:pPr lvl="0" fontAlgn="base"/>
            <a:r>
              <a:rPr lang="en-ZA" dirty="0">
                <a:effectLst>
                  <a:outerShdw sx="0" sy="0">
                    <a:srgbClr val="000000"/>
                  </a:outerShdw>
                </a:effectLst>
              </a:rPr>
              <a:t>Use a range of reading and/or viewing strategies to make meaning of texts.</a:t>
            </a:r>
          </a:p>
          <a:p>
            <a:pPr lvl="0" fontAlgn="base"/>
            <a:r>
              <a:rPr lang="en-ZA" dirty="0">
                <a:effectLst>
                  <a:outerShdw sx="0" sy="0">
                    <a:srgbClr val="000000"/>
                  </a:outerShdw>
                </a:effectLst>
              </a:rPr>
              <a:t>Identify the main ideas in different text types.</a:t>
            </a:r>
          </a:p>
          <a:p>
            <a:pPr lvl="0" fontAlgn="base"/>
            <a:r>
              <a:rPr lang="en-ZA" dirty="0">
                <a:effectLst>
                  <a:outerShdw sx="0" sy="0">
                    <a:srgbClr val="000000"/>
                  </a:outerShdw>
                </a:effectLst>
              </a:rPr>
              <a:t>Read/view and respond to texts for a variety of purposes.</a:t>
            </a:r>
          </a:p>
          <a:p>
            <a:pPr lvl="0" fontAlgn="base"/>
            <a:r>
              <a:rPr lang="en-ZA" dirty="0">
                <a:effectLst>
                  <a:outerShdw sx="0" sy="0">
                    <a:srgbClr val="000000"/>
                  </a:outerShdw>
                </a:effectLst>
              </a:rPr>
              <a:t>Identify and discuss how language structures and features may influence a reader/audience</a:t>
            </a:r>
          </a:p>
          <a:p>
            <a:pPr lvl="0" fontAlgn="base"/>
            <a:r>
              <a:rPr lang="en-ZA" dirty="0">
                <a:effectLst>
                  <a:outerShdw sx="0" sy="0">
                    <a:srgbClr val="000000"/>
                  </a:outerShdw>
                </a:effectLst>
              </a:rPr>
              <a:t>Find and use suitable learning resources</a:t>
            </a:r>
          </a:p>
          <a:p>
            <a:pPr lvl="0" fontAlgn="base"/>
            <a:r>
              <a:rPr lang="en-ZA" dirty="0">
                <a:effectLst>
                  <a:outerShdw sx="0" sy="0">
                    <a:srgbClr val="000000"/>
                  </a:outerShdw>
                </a:effectLst>
              </a:rPr>
              <a:t>Use learning strategies</a:t>
            </a:r>
          </a:p>
          <a:p>
            <a:pPr lvl="0" fontAlgn="base"/>
            <a:r>
              <a:rPr lang="en-ZA" dirty="0">
                <a:effectLst>
                  <a:outerShdw sx="0" sy="0">
                    <a:srgbClr val="000000"/>
                  </a:outerShdw>
                </a:effectLst>
              </a:rPr>
              <a:t>Manage occupational learning programme materials</a:t>
            </a:r>
          </a:p>
          <a:p>
            <a:pPr lvl="0" fontAlgn="base"/>
            <a:r>
              <a:rPr lang="en-ZA" dirty="0">
                <a:effectLst>
                  <a:outerShdw sx="0" sy="0">
                    <a:srgbClr val="000000"/>
                  </a:outerShdw>
                </a:effectLst>
              </a:rPr>
              <a:t>Plan and gather relevant information for use in a given context</a:t>
            </a:r>
          </a:p>
          <a:p>
            <a:pPr lvl="0" fontAlgn="base"/>
            <a:r>
              <a:rPr lang="en-ZA" dirty="0">
                <a:effectLst>
                  <a:outerShdw sx="0" sy="0">
                    <a:srgbClr val="000000"/>
                  </a:outerShdw>
                </a:effectLst>
              </a:rPr>
              <a:t>Function in a team</a:t>
            </a:r>
          </a:p>
          <a:p>
            <a:pPr lvl="0" fontAlgn="base"/>
            <a:r>
              <a:rPr lang="en-ZA" dirty="0">
                <a:effectLst>
                  <a:outerShdw sx="0" sy="0">
                    <a:srgbClr val="000000"/>
                  </a:outerShdw>
                </a:effectLst>
              </a:rPr>
              <a:t>Reflect on how characteristics of the workplace and occupational context affect learning</a:t>
            </a:r>
          </a:p>
          <a:p>
            <a:pPr lvl="0" fontAlgn="base"/>
            <a:r>
              <a:rPr lang="en-ZA" dirty="0">
                <a:effectLst>
                  <a:outerShdw sx="0" sy="0">
                    <a:srgbClr val="000000"/>
                  </a:outerShdw>
                </a:effectLst>
              </a:rPr>
              <a:t>Prepare for one-to-one training on the job;</a:t>
            </a:r>
          </a:p>
          <a:p>
            <a:pPr lvl="0" fontAlgn="base"/>
            <a:r>
              <a:rPr lang="en-ZA" dirty="0">
                <a:effectLst>
                  <a:outerShdw sx="0" sy="0">
                    <a:srgbClr val="000000"/>
                  </a:outerShdw>
                </a:effectLst>
              </a:rPr>
              <a:t>Conduct training sessions;</a:t>
            </a:r>
          </a:p>
          <a:p>
            <a:pPr lvl="0" fontAlgn="base"/>
            <a:r>
              <a:rPr lang="en-ZA" dirty="0">
                <a:effectLst>
                  <a:outerShdw sx="0" sy="0">
                    <a:srgbClr val="000000"/>
                  </a:outerShdw>
                </a:effectLst>
              </a:rPr>
              <a:t>Monitor and report on learner progress</a:t>
            </a:r>
          </a:p>
          <a:p>
            <a:pPr lvl="0" fontAlgn="base"/>
            <a:r>
              <a:rPr lang="en-ZA" dirty="0">
                <a:effectLst>
                  <a:outerShdw sx="0" sy="0">
                    <a:srgbClr val="000000"/>
                  </a:outerShdw>
                </a:effectLst>
              </a:rPr>
              <a:t>Review training</a:t>
            </a:r>
            <a:endParaRPr lang="en-ZA" dirty="0"/>
          </a:p>
          <a:p>
            <a:pPr marL="0" indent="0">
              <a:spcBef>
                <a:spcPts val="0"/>
              </a:spcBef>
              <a:buClrTx/>
              <a:buSzTx/>
              <a:buNone/>
            </a:pPr>
            <a:endParaRPr lang="en-ZA" dirty="0"/>
          </a:p>
        </p:txBody>
      </p:sp>
      <p:sp>
        <p:nvSpPr>
          <p:cNvPr id="6" name="Rectangle 5"/>
          <p:cNvSpPr/>
          <p:nvPr/>
        </p:nvSpPr>
        <p:spPr>
          <a:xfrm>
            <a:off x="583893" y="2838253"/>
            <a:ext cx="8218583" cy="369332"/>
          </a:xfrm>
          <a:prstGeom prst="rect">
            <a:avLst/>
          </a:prstGeom>
        </p:spPr>
        <p:txBody>
          <a:bodyPr wrap="square">
            <a:spAutoFit/>
          </a:bodyPr>
          <a:lstStyle/>
          <a:p>
            <a:r>
              <a:rPr lang="en-ZA" dirty="0"/>
              <a:t>	</a:t>
            </a:r>
          </a:p>
        </p:txBody>
      </p:sp>
    </p:spTree>
    <p:extLst>
      <p:ext uri="{BB962C8B-B14F-4D97-AF65-F5344CB8AC3E}">
        <p14:creationId xmlns:p14="http://schemas.microsoft.com/office/powerpoint/2010/main" val="31818127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13</a:t>
            </a:fld>
            <a:endParaRPr lang="en-ZA" dirty="0"/>
          </a:p>
        </p:txBody>
      </p:sp>
      <p:sp>
        <p:nvSpPr>
          <p:cNvPr id="5" name="Content Placeholder 4"/>
          <p:cNvSpPr>
            <a:spLocks noGrp="1"/>
          </p:cNvSpPr>
          <p:nvPr>
            <p:ph sz="quarter" idx="1"/>
          </p:nvPr>
        </p:nvSpPr>
        <p:spPr/>
        <p:txBody>
          <a:bodyPr>
            <a:normAutofit fontScale="92500" lnSpcReduction="20000"/>
          </a:bodyPr>
          <a:lstStyle/>
          <a:p>
            <a:pPr marL="0" lvl="0" indent="0">
              <a:spcBef>
                <a:spcPts val="0"/>
              </a:spcBef>
              <a:buClrTx/>
              <a:buSzTx/>
              <a:buNone/>
            </a:pPr>
            <a:r>
              <a:rPr lang="en-ZA" b="1" dirty="0">
                <a:solidFill>
                  <a:srgbClr val="000066"/>
                </a:solidFill>
              </a:rPr>
              <a:t>Entry Level Requirements</a:t>
            </a:r>
          </a:p>
          <a:p>
            <a:r>
              <a:rPr lang="en-ZA" dirty="0"/>
              <a:t>The credit calculation is based on the assumption that learners are already competent in terms of the full spectrum of language knowledge laid down in the NQF level 1 or revised National Curriculum Statements up to and including GETC and learners are already competent in terms of the learning area in which they will provide training.</a:t>
            </a:r>
          </a:p>
          <a:p>
            <a:r>
              <a:rPr lang="en-ZA" dirty="0"/>
              <a:t>Learners must be able to:</a:t>
            </a:r>
          </a:p>
          <a:p>
            <a:pPr lvl="0" fontAlgn="base"/>
            <a:r>
              <a:rPr lang="en-ZA" dirty="0">
                <a:effectLst>
                  <a:outerShdw sx="0" sy="0">
                    <a:srgbClr val="000000"/>
                  </a:outerShdw>
                </a:effectLst>
              </a:rPr>
              <a:t>Listen for information and enjoyment, and respond appropriately and critically in a wide range of situations.</a:t>
            </a:r>
          </a:p>
          <a:p>
            <a:pPr lvl="0" fontAlgn="base"/>
            <a:r>
              <a:rPr lang="en-ZA" dirty="0">
                <a:effectLst>
                  <a:outerShdw sx="0" sy="0">
                    <a:srgbClr val="000000"/>
                  </a:outerShdw>
                </a:effectLst>
              </a:rPr>
              <a:t>Communicate confidently and effectively in spoken/signed language in a wide range of situations</a:t>
            </a:r>
          </a:p>
          <a:p>
            <a:pPr lvl="0" fontAlgn="base"/>
            <a:r>
              <a:rPr lang="en-ZA" dirty="0">
                <a:effectLst>
                  <a:outerShdw sx="0" sy="0">
                    <a:srgbClr val="000000"/>
                  </a:outerShdw>
                </a:effectLst>
              </a:rPr>
              <a:t>Write/sign different kinds of texts for a wide range of purposes</a:t>
            </a:r>
          </a:p>
          <a:p>
            <a:r>
              <a:rPr lang="en-ZA" dirty="0"/>
              <a:t>Read and/or view for information and enjoyment, and respond critically to the aesthetic, cultural and emotional values in texts.</a:t>
            </a:r>
            <a:endParaRPr lang="en-ZA" b="1" dirty="0">
              <a:solidFill>
                <a:srgbClr val="000066"/>
              </a:solidFill>
            </a:endParaRPr>
          </a:p>
        </p:txBody>
      </p:sp>
    </p:spTree>
    <p:extLst>
      <p:ext uri="{BB962C8B-B14F-4D97-AF65-F5344CB8AC3E}">
        <p14:creationId xmlns:p14="http://schemas.microsoft.com/office/powerpoint/2010/main" val="2541997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14</a:t>
            </a:fld>
            <a:endParaRPr lang="en-ZA" dirty="0"/>
          </a:p>
        </p:txBody>
      </p:sp>
      <p:sp>
        <p:nvSpPr>
          <p:cNvPr id="5" name="Content Placeholder 4"/>
          <p:cNvSpPr>
            <a:spLocks noGrp="1"/>
          </p:cNvSpPr>
          <p:nvPr>
            <p:ph sz="quarter" idx="1"/>
          </p:nvPr>
        </p:nvSpPr>
        <p:spPr/>
        <p:txBody>
          <a:bodyPr/>
          <a:lstStyle/>
          <a:p>
            <a:pPr marL="0" lvl="0" indent="0">
              <a:spcBef>
                <a:spcPts val="0"/>
              </a:spcBef>
              <a:buClrTx/>
              <a:buSzTx/>
              <a:buNone/>
            </a:pPr>
            <a:r>
              <a:rPr lang="en-ZA" b="1" dirty="0">
                <a:solidFill>
                  <a:srgbClr val="000066"/>
                </a:solidFill>
              </a:rPr>
              <a:t>Credit Value</a:t>
            </a:r>
            <a:endParaRPr lang="en-US" b="1" dirty="0">
              <a:solidFill>
                <a:srgbClr val="000066"/>
              </a:solidFill>
            </a:endParaRPr>
          </a:p>
          <a:p>
            <a:pPr marL="0" lvl="0" indent="0">
              <a:spcBef>
                <a:spcPts val="0"/>
              </a:spcBef>
              <a:buClrTx/>
              <a:buSzTx/>
              <a:buNone/>
            </a:pPr>
            <a:endParaRPr lang="en-ZA" dirty="0">
              <a:solidFill>
                <a:srgbClr val="000066"/>
              </a:solidFill>
            </a:endParaRPr>
          </a:p>
          <a:p>
            <a:pPr>
              <a:spcBef>
                <a:spcPts val="0"/>
              </a:spcBef>
              <a:buClrTx/>
              <a:buSzTx/>
              <a:buFont typeface="Arial" panose="020B0604020202020204" pitchFamily="34" charset="0"/>
              <a:buChar char="•"/>
            </a:pPr>
            <a:r>
              <a:rPr lang="en-ZA" dirty="0">
                <a:solidFill>
                  <a:srgbClr val="000066"/>
                </a:solidFill>
              </a:rPr>
              <a:t>24 credits = 240 notional hours</a:t>
            </a:r>
          </a:p>
          <a:p>
            <a:pPr marL="342900" lvl="0" indent="-342900">
              <a:spcBef>
                <a:spcPts val="0"/>
              </a:spcBef>
              <a:buClrTx/>
              <a:buSzTx/>
              <a:buFont typeface="Arial" panose="020B0604020202020204" pitchFamily="34" charset="0"/>
              <a:buChar char="•"/>
            </a:pPr>
            <a:r>
              <a:rPr lang="en-ZA" dirty="0">
                <a:solidFill>
                  <a:srgbClr val="000066"/>
                </a:solidFill>
              </a:rPr>
              <a:t>Theoretical + Practical + Workplace experience</a:t>
            </a:r>
            <a:endParaRPr lang="en-US" dirty="0">
              <a:solidFill>
                <a:srgbClr val="000066"/>
              </a:solidFill>
            </a:endParaRPr>
          </a:p>
          <a:p>
            <a:pPr marL="342900" lvl="0" indent="-342900">
              <a:spcBef>
                <a:spcPts val="0"/>
              </a:spcBef>
              <a:buClrTx/>
              <a:buSzTx/>
              <a:buFont typeface="Arial" panose="020B0604020202020204" pitchFamily="34" charset="0"/>
              <a:buChar char="•"/>
            </a:pPr>
            <a:r>
              <a:rPr lang="en-ZA" dirty="0">
                <a:solidFill>
                  <a:srgbClr val="000066"/>
                </a:solidFill>
              </a:rPr>
              <a:t>Submission of Portfolio of Evidence (PoE)  - based on Specific Outcomes (SOs) and Assessment Criteria (ACs).</a:t>
            </a:r>
            <a:endParaRPr lang="en-US" dirty="0">
              <a:solidFill>
                <a:srgbClr val="000066"/>
              </a:solidFill>
            </a:endParaRPr>
          </a:p>
          <a:p>
            <a:endParaRPr lang="en-ZA" dirty="0"/>
          </a:p>
        </p:txBody>
      </p:sp>
    </p:spTree>
    <p:extLst>
      <p:ext uri="{BB962C8B-B14F-4D97-AF65-F5344CB8AC3E}">
        <p14:creationId xmlns:p14="http://schemas.microsoft.com/office/powerpoint/2010/main" val="31765482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Types of Assessment</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15</a:t>
            </a:fld>
            <a:endParaRPr lang="en-ZA" dirty="0"/>
          </a:p>
        </p:txBody>
      </p:sp>
      <p:graphicFrame>
        <p:nvGraphicFramePr>
          <p:cNvPr id="7" name="Content Placeholder 6"/>
          <p:cNvGraphicFramePr>
            <a:graphicFrameLocks noGrp="1"/>
          </p:cNvGraphicFramePr>
          <p:nvPr>
            <p:ph sz="quarter" idx="1"/>
            <p:extLst>
              <p:ext uri="{D42A27DB-BD31-4B8C-83A1-F6EECF244321}">
                <p14:modId xmlns:p14="http://schemas.microsoft.com/office/powerpoint/2010/main" val="2024687180"/>
              </p:ext>
            </p:extLst>
          </p:nvPr>
        </p:nvGraphicFramePr>
        <p:xfrm>
          <a:off x="468313" y="1412875"/>
          <a:ext cx="8218487" cy="4679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61221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00DD5ACD-371A-4729-B992-E39098DC1F1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F3C2E6AE-54DB-4A89-888B-E04C9BF56F0C}"/>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graphicEl>
                                              <a:dgm id="{EB3699A1-9B8A-4C7E-8558-A6BFFBF82444}"/>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graphicEl>
                                              <a:dgm id="{FF99C2F2-CD21-4313-9634-001389A43FB9}"/>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graphicEl>
                                              <a:dgm id="{4C255BB0-1E6B-41BD-A9B3-29EA7F5693FC}"/>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graphicEl>
                                              <a:dgm id="{79A44E13-0693-4EF4-ADC9-07A7A193F52E}"/>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graphicEl>
                                              <a:dgm id="{24349B9E-7679-48F3-8C1B-516E244933D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Methods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16</a:t>
            </a:fld>
            <a:endParaRPr lang="en-ZA"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582752716"/>
              </p:ext>
            </p:extLst>
          </p:nvPr>
        </p:nvGraphicFramePr>
        <p:xfrm>
          <a:off x="468313" y="1412875"/>
          <a:ext cx="8218487" cy="4679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92916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A608B290-BBA1-42EA-8627-DF8017516988}"/>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0E3DC6A6-72A0-4549-AFE6-A69896FFAE28}"/>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249312C4-0F64-47AB-BF40-42C99B3A6E3E}"/>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50F7BF35-A340-4C65-AF13-652E22CC449D}"/>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EED41511-DE2D-4D0E-BA6E-54FD55567C3D}"/>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F93CE84B-53EF-4DD2-B4D9-E30662D3F97C}"/>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graphicEl>
                                              <a:dgm id="{A8B7EC9A-A054-47E5-B4AB-ABADB33095F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17</a:t>
            </a:fld>
            <a:endParaRPr lang="en-ZA"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352597231"/>
              </p:ext>
            </p:extLst>
          </p:nvPr>
        </p:nvGraphicFramePr>
        <p:xfrm>
          <a:off x="468313" y="1030733"/>
          <a:ext cx="8218487" cy="4679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1876872" y="5743310"/>
            <a:ext cx="5400600" cy="46166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n-ZA" sz="2400" b="1" dirty="0">
                <a:latin typeface="Calibri" panose="020F0502020204030204" pitchFamily="34" charset="0"/>
              </a:rPr>
              <a:t>Formative   +   Summative   =  Competent</a:t>
            </a:r>
          </a:p>
        </p:txBody>
      </p:sp>
    </p:spTree>
    <p:extLst>
      <p:ext uri="{BB962C8B-B14F-4D97-AF65-F5344CB8AC3E}">
        <p14:creationId xmlns:p14="http://schemas.microsoft.com/office/powerpoint/2010/main" val="1252064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00DD5ACD-371A-4729-B992-E39098DC1F1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FF99C2F2-CD21-4313-9634-001389A43FB9}"/>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4C255BB0-1E6B-41BD-A9B3-29EA7F5693FC}"/>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00854E58-BD01-4E9A-BFE3-E2B249DCDE15}"/>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CC3C5B9F-7C7E-48D7-BEFA-F5C8A50EDB1F}"/>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79A44E13-0693-4EF4-ADC9-07A7A193F52E}"/>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graphicEl>
                                              <a:dgm id="{24349B9E-7679-48F3-8C1B-516E244933D3}"/>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graphicEl>
                                              <a:dgm id="{B74BCAB8-0EA7-42E6-9BEE-11398D7C6C3B}"/>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
                                            <p:graphicEl>
                                              <a:dgm id="{64E85D38-C8F4-45A8-A4FB-7B00B79166F0}"/>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Competence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18</a:t>
            </a:fld>
            <a:endParaRPr lang="en-ZA"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3634978611"/>
              </p:ext>
            </p:extLst>
          </p:nvPr>
        </p:nvGraphicFramePr>
        <p:xfrm>
          <a:off x="468313" y="1412875"/>
          <a:ext cx="8218487" cy="4679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58348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4C30E907-9459-4BCE-9CEE-D50CA8E25CB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411840A0-FE1C-4D59-9ED4-67B2E7F68839}"/>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graphicEl>
                                              <a:dgm id="{226821CC-D27B-4EF3-A2C7-C4B85FB42DF7}"/>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graphicEl>
                                              <a:dgm id="{68B5D3B7-AC34-4DC8-BBA6-0AE75D13CF4B}"/>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graphicEl>
                                              <a:dgm id="{BFD4CC16-C250-4D92-BA93-50331FC780EC}"/>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0A1306EE-F29D-4CB0-ADDD-B4821031F774}"/>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graphicEl>
                                              <a:dgm id="{54192DF2-418F-433E-B8ED-736FF77E592E}"/>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graphicEl>
                                              <a:dgm id="{8A02A319-79FC-40F8-A440-382EDF75D5E4}"/>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graphicEl>
                                              <a:dgm id="{1D988BA5-7718-4C89-8B8F-3CE438A09815}"/>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graphicEl>
                                              <a:dgm id="{C42CA27C-3D85-42D8-BF99-19180EBC3F9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Re-Assessment</a:t>
            </a:r>
          </a:p>
        </p:txBody>
      </p:sp>
      <p:sp>
        <p:nvSpPr>
          <p:cNvPr id="4" name="Slide Number Placeholder 3"/>
          <p:cNvSpPr>
            <a:spLocks noGrp="1"/>
          </p:cNvSpPr>
          <p:nvPr>
            <p:ph type="sldNum" sz="quarter" idx="12"/>
          </p:nvPr>
        </p:nvSpPr>
        <p:spPr/>
        <p:txBody>
          <a:bodyPr/>
          <a:lstStyle/>
          <a:p>
            <a:fld id="{32F83655-DC73-417F-8B26-EB7A1DBB5382}" type="slidenum">
              <a:rPr lang="en-ZA" smtClean="0"/>
              <a:pPr/>
              <a:t>19</a:t>
            </a:fld>
            <a:endParaRPr lang="en-ZA" dirty="0"/>
          </a:p>
        </p:txBody>
      </p:sp>
      <p:sp>
        <p:nvSpPr>
          <p:cNvPr id="5" name="Content Placeholder 4"/>
          <p:cNvSpPr>
            <a:spLocks noGrp="1"/>
          </p:cNvSpPr>
          <p:nvPr>
            <p:ph sz="quarter" idx="1"/>
          </p:nvPr>
        </p:nvSpPr>
        <p:spPr/>
        <p:txBody>
          <a:bodyPr/>
          <a:lstStyle/>
          <a:p>
            <a:pPr marL="342900" lvl="0" indent="-342900" fontAlgn="base">
              <a:spcBef>
                <a:spcPts val="0"/>
              </a:spcBef>
              <a:buClrTx/>
              <a:buSzTx/>
              <a:buFont typeface="Arial" panose="020B0604020202020204" pitchFamily="34" charset="0"/>
              <a:buChar char="•"/>
            </a:pPr>
            <a:r>
              <a:rPr lang="en-ZA" dirty="0">
                <a:solidFill>
                  <a:srgbClr val="000066"/>
                </a:solidFill>
                <a:effectLst>
                  <a:outerShdw sx="0" sy="0">
                    <a:srgbClr val="000000"/>
                  </a:outerShdw>
                </a:effectLst>
              </a:rPr>
              <a:t>Specific feedback -  focus on not yet competent</a:t>
            </a:r>
            <a:r>
              <a:rPr lang="en-US" dirty="0">
                <a:solidFill>
                  <a:srgbClr val="000066"/>
                </a:solidFill>
                <a:effectLst>
                  <a:outerShdw sx="0" sy="0">
                    <a:srgbClr val="000000"/>
                  </a:outerShdw>
                </a:effectLst>
              </a:rPr>
              <a:t> </a:t>
            </a:r>
            <a:r>
              <a:rPr lang="en-ZA" dirty="0">
                <a:solidFill>
                  <a:srgbClr val="000066"/>
                </a:solidFill>
                <a:effectLst>
                  <a:outerShdw sx="0" sy="0">
                    <a:srgbClr val="000000"/>
                  </a:outerShdw>
                </a:effectLst>
              </a:rPr>
              <a:t>areas  </a:t>
            </a:r>
          </a:p>
          <a:p>
            <a:pPr marL="342900" lvl="0" indent="-342900" fontAlgn="base">
              <a:spcBef>
                <a:spcPts val="0"/>
              </a:spcBef>
              <a:buClrTx/>
              <a:buSzTx/>
              <a:buFont typeface="Arial" panose="020B0604020202020204" pitchFamily="34" charset="0"/>
              <a:buChar char="•"/>
            </a:pPr>
            <a:r>
              <a:rPr lang="en-ZA" dirty="0">
                <a:solidFill>
                  <a:srgbClr val="000066"/>
                </a:solidFill>
                <a:effectLst>
                  <a:outerShdw sx="0" sy="0">
                    <a:srgbClr val="000000"/>
                  </a:outerShdw>
                </a:effectLst>
              </a:rPr>
              <a:t>Re-assessment - same context and same conditions </a:t>
            </a:r>
            <a:endParaRPr lang="en-US" dirty="0">
              <a:solidFill>
                <a:srgbClr val="000066"/>
              </a:solidFill>
              <a:effectLst>
                <a:outerShdw sx="0" sy="0">
                  <a:srgbClr val="000000"/>
                </a:outerShdw>
              </a:effectLst>
            </a:endParaRPr>
          </a:p>
          <a:p>
            <a:pPr marL="342900" lvl="0" indent="-342900" fontAlgn="base">
              <a:spcBef>
                <a:spcPts val="0"/>
              </a:spcBef>
              <a:buClrTx/>
              <a:buSzTx/>
              <a:buFont typeface="Arial" panose="020B0604020202020204" pitchFamily="34" charset="0"/>
              <a:buChar char="•"/>
            </a:pPr>
            <a:r>
              <a:rPr lang="en-ZA" dirty="0">
                <a:solidFill>
                  <a:srgbClr val="000066"/>
                </a:solidFill>
                <a:effectLst>
                  <a:outerShdw sx="0" sy="0">
                    <a:srgbClr val="000000"/>
                  </a:outerShdw>
                </a:effectLst>
              </a:rPr>
              <a:t>Only Not Yet Competent specific outcomes </a:t>
            </a:r>
            <a:r>
              <a:rPr lang="en-ZA" dirty="0">
                <a:solidFill>
                  <a:srgbClr val="000066"/>
                </a:solidFill>
              </a:rPr>
              <a:t>- to </a:t>
            </a:r>
            <a:r>
              <a:rPr lang="en-ZA" dirty="0">
                <a:solidFill>
                  <a:srgbClr val="000066"/>
                </a:solidFill>
                <a:effectLst>
                  <a:outerShdw sx="0" sy="0">
                    <a:srgbClr val="000000"/>
                  </a:outerShdw>
                </a:effectLst>
              </a:rPr>
              <a:t>be re-assessed</a:t>
            </a:r>
            <a:endParaRPr lang="en-US" dirty="0">
              <a:solidFill>
                <a:srgbClr val="000066"/>
              </a:solidFill>
              <a:effectLst>
                <a:outerShdw sx="0" sy="0">
                  <a:srgbClr val="000000"/>
                </a:outerShdw>
              </a:effectLst>
            </a:endParaRPr>
          </a:p>
          <a:p>
            <a:endParaRPr lang="en-ZA" dirty="0"/>
          </a:p>
        </p:txBody>
      </p:sp>
      <p:pic>
        <p:nvPicPr>
          <p:cNvPr id="6" name="Picture 2" descr="C:\Users\Nortje\Pictures\Business LR (1)\shutterstock_74869375 L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2711" y="3070348"/>
            <a:ext cx="2662895" cy="266289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343363" y="3924743"/>
            <a:ext cx="3681893" cy="954107"/>
          </a:xfrm>
          <a:prstGeom prst="rect">
            <a:avLst/>
          </a:prstGeom>
          <a:noFill/>
          <a:scene3d>
            <a:camera prst="orthographicFront"/>
            <a:lightRig rig="threePt" dir="t"/>
          </a:scene3d>
          <a:sp3d>
            <a:bevelT/>
          </a:sp3d>
        </p:spPr>
        <p:txBody>
          <a:bodyPr wrap="square" rtlCol="0">
            <a:spAutoFit/>
          </a:bodyPr>
          <a:lstStyle/>
          <a:p>
            <a:pPr algn="ctr"/>
            <a:r>
              <a:rPr lang="en-ZA" sz="2800" dirty="0">
                <a:solidFill>
                  <a:schemeClr val="bg2"/>
                </a:solidFill>
                <a:latin typeface="Calibri" panose="020F0502020204030204" pitchFamily="34" charset="0"/>
              </a:rPr>
              <a:t>ENJO’s policy: -  T</a:t>
            </a:r>
            <a:r>
              <a:rPr lang="en-ZA" sz="2800" b="1" dirty="0">
                <a:solidFill>
                  <a:schemeClr val="bg2"/>
                </a:solidFill>
                <a:latin typeface="Calibri" panose="020F0502020204030204" pitchFamily="34" charset="0"/>
              </a:rPr>
              <a:t>wo</a:t>
            </a:r>
            <a:r>
              <a:rPr lang="en-ZA" sz="2800" dirty="0">
                <a:solidFill>
                  <a:schemeClr val="bg2"/>
                </a:solidFill>
                <a:latin typeface="Calibri" panose="020F0502020204030204" pitchFamily="34" charset="0"/>
              </a:rPr>
              <a:t> (2) re-assessments</a:t>
            </a:r>
            <a:endParaRPr lang="en-US" sz="2800" dirty="0">
              <a:solidFill>
                <a:schemeClr val="bg2"/>
              </a:solidFill>
              <a:latin typeface="Calibri" panose="020F0502020204030204" pitchFamily="34" charset="0"/>
            </a:endParaRPr>
          </a:p>
        </p:txBody>
      </p:sp>
    </p:spTree>
    <p:extLst>
      <p:ext uri="{BB962C8B-B14F-4D97-AF65-F5344CB8AC3E}">
        <p14:creationId xmlns:p14="http://schemas.microsoft.com/office/powerpoint/2010/main" val="397348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Ground Rules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a:t>
            </a:fld>
            <a:endParaRPr lang="en-ZA" dirty="0"/>
          </a:p>
        </p:txBody>
      </p:sp>
      <p:sp>
        <p:nvSpPr>
          <p:cNvPr id="5" name="Content Placeholder 4"/>
          <p:cNvSpPr>
            <a:spLocks noGrp="1"/>
          </p:cNvSpPr>
          <p:nvPr>
            <p:ph sz="quarter" idx="1"/>
          </p:nvPr>
        </p:nvSpPr>
        <p:spPr/>
        <p:txBody>
          <a:bodyPr/>
          <a:lstStyle/>
          <a:p>
            <a:pPr marL="342900" indent="-342900" eaLnBrk="0" fontAlgn="base" hangingPunct="0">
              <a:lnSpc>
                <a:spcPct val="114000"/>
              </a:lnSpc>
              <a:spcBef>
                <a:spcPct val="0"/>
              </a:spcBef>
              <a:spcAft>
                <a:spcPct val="0"/>
              </a:spcAft>
              <a:buClrTx/>
              <a:buSzTx/>
              <a:buFont typeface="Arial" panose="020B0604020202020204" pitchFamily="34" charset="0"/>
              <a:buChar char="•"/>
            </a:pPr>
            <a:r>
              <a:rPr lang="en-ZA" altLang="en-US" b="1" dirty="0">
                <a:cs typeface="Times New Roman" pitchFamily="18" charset="0"/>
              </a:rPr>
              <a:t>Days Training, Workshops, and Portfolio building</a:t>
            </a:r>
            <a:endParaRPr lang="en-US" altLang="en-US" b="1" dirty="0">
              <a:cs typeface="Arial" pitchFamily="34" charset="0"/>
            </a:endParaRPr>
          </a:p>
          <a:p>
            <a:pPr marL="342900" lvl="0" indent="-342900" eaLnBrk="0" fontAlgn="base" hangingPunct="0">
              <a:lnSpc>
                <a:spcPct val="114000"/>
              </a:lnSpc>
              <a:spcBef>
                <a:spcPct val="0"/>
              </a:spcBef>
              <a:spcAft>
                <a:spcPct val="0"/>
              </a:spcAft>
              <a:buClrTx/>
              <a:buSzTx/>
              <a:buFont typeface="Arial" panose="020B0604020202020204" pitchFamily="34" charset="0"/>
              <a:buChar char="•"/>
            </a:pPr>
            <a:r>
              <a:rPr lang="en-US" altLang="en-US" b="1" dirty="0">
                <a:cs typeface="Arial" pitchFamily="34" charset="0"/>
              </a:rPr>
              <a:t>Breaks</a:t>
            </a:r>
          </a:p>
          <a:p>
            <a:pPr marL="342900" lvl="0" indent="-342900" eaLnBrk="0" fontAlgn="base" hangingPunct="0">
              <a:lnSpc>
                <a:spcPct val="114000"/>
              </a:lnSpc>
              <a:spcBef>
                <a:spcPct val="0"/>
              </a:spcBef>
              <a:spcAft>
                <a:spcPct val="0"/>
              </a:spcAft>
              <a:buClrTx/>
              <a:buSzTx/>
              <a:buFont typeface="Arial" panose="020B0604020202020204" pitchFamily="34" charset="0"/>
              <a:buChar char="•"/>
            </a:pPr>
            <a:r>
              <a:rPr lang="en-US" altLang="en-US" b="1" dirty="0">
                <a:cs typeface="Arial" pitchFamily="34" charset="0"/>
              </a:rPr>
              <a:t>Cell Phones</a:t>
            </a:r>
          </a:p>
          <a:p>
            <a:pPr marL="342900" lvl="0" indent="-342900" eaLnBrk="0" fontAlgn="base" hangingPunct="0">
              <a:lnSpc>
                <a:spcPct val="114000"/>
              </a:lnSpc>
              <a:spcBef>
                <a:spcPct val="0"/>
              </a:spcBef>
              <a:spcAft>
                <a:spcPct val="0"/>
              </a:spcAft>
              <a:buClrTx/>
              <a:buSzTx/>
              <a:buFont typeface="Arial" panose="020B0604020202020204" pitchFamily="34" charset="0"/>
              <a:buChar char="•"/>
            </a:pPr>
            <a:r>
              <a:rPr lang="en-US" altLang="en-US" b="1" dirty="0">
                <a:cs typeface="Arial" pitchFamily="34" charset="0"/>
              </a:rPr>
              <a:t>Participation</a:t>
            </a:r>
          </a:p>
          <a:p>
            <a:pPr marL="342900" lvl="0" indent="-342900" eaLnBrk="0" fontAlgn="base" hangingPunct="0">
              <a:lnSpc>
                <a:spcPct val="114000"/>
              </a:lnSpc>
              <a:spcBef>
                <a:spcPct val="0"/>
              </a:spcBef>
              <a:spcAft>
                <a:spcPct val="0"/>
              </a:spcAft>
              <a:buClrTx/>
              <a:buSzTx/>
              <a:buFont typeface="Arial" panose="020B0604020202020204" pitchFamily="34" charset="0"/>
              <a:buChar char="•"/>
            </a:pPr>
            <a:r>
              <a:rPr lang="en-US" altLang="en-US" b="1" dirty="0">
                <a:cs typeface="Arial" pitchFamily="34" charset="0"/>
              </a:rPr>
              <a:t>Portfolio Submission</a:t>
            </a:r>
          </a:p>
          <a:p>
            <a:endParaRPr lang="en-ZA" dirty="0"/>
          </a:p>
        </p:txBody>
      </p:sp>
    </p:spTree>
    <p:extLst>
      <p:ext uri="{BB962C8B-B14F-4D97-AF65-F5344CB8AC3E}">
        <p14:creationId xmlns:p14="http://schemas.microsoft.com/office/powerpoint/2010/main" val="34182220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20</a:t>
            </a:fld>
            <a:endParaRPr lang="en-ZA" dirty="0"/>
          </a:p>
        </p:txBody>
      </p:sp>
      <p:sp>
        <p:nvSpPr>
          <p:cNvPr id="5" name="Content Placeholder 4"/>
          <p:cNvSpPr>
            <a:spLocks noGrp="1"/>
          </p:cNvSpPr>
          <p:nvPr>
            <p:ph sz="quarter" idx="1"/>
          </p:nvPr>
        </p:nvSpPr>
        <p:spPr/>
        <p:txBody>
          <a:bodyPr/>
          <a:lstStyle/>
          <a:p>
            <a:pPr>
              <a:buFont typeface="Arial" panose="020B0604020202020204" pitchFamily="34" charset="0"/>
              <a:buChar char="•"/>
            </a:pPr>
            <a:r>
              <a:rPr lang="en-ZA" dirty="0"/>
              <a:t>Credit Accumulation</a:t>
            </a:r>
          </a:p>
          <a:p>
            <a:pPr>
              <a:buFont typeface="Arial" panose="020B0604020202020204" pitchFamily="34" charset="0"/>
              <a:buChar char="•"/>
            </a:pPr>
            <a:r>
              <a:rPr lang="en-US" dirty="0"/>
              <a:t>Credits will be awarded on successful completion of unit standards.</a:t>
            </a:r>
          </a:p>
          <a:p>
            <a:pPr>
              <a:buFont typeface="Arial" panose="020B0604020202020204" pitchFamily="34" charset="0"/>
              <a:buChar char="•"/>
            </a:pPr>
            <a:r>
              <a:rPr lang="en-US" dirty="0"/>
              <a:t>NB: - Quality Assurance Process</a:t>
            </a:r>
          </a:p>
          <a:p>
            <a:endParaRPr lang="en-ZA" dirty="0"/>
          </a:p>
        </p:txBody>
      </p:sp>
      <p:graphicFrame>
        <p:nvGraphicFramePr>
          <p:cNvPr id="7" name="Diagram 6"/>
          <p:cNvGraphicFramePr/>
          <p:nvPr>
            <p:extLst>
              <p:ext uri="{D42A27DB-BD31-4B8C-83A1-F6EECF244321}">
                <p14:modId xmlns:p14="http://schemas.microsoft.com/office/powerpoint/2010/main" val="1367640366"/>
              </p:ext>
            </p:extLst>
          </p:nvPr>
        </p:nvGraphicFramePr>
        <p:xfrm>
          <a:off x="1529172" y="3444077"/>
          <a:ext cx="6096000" cy="2392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0188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063C9525-0888-4409-A09F-7CFC66304FE6}"/>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EE1E8816-6BB5-4803-984C-425751A425BD}"/>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dgm id="{814C0117-EC7B-4EBC-A009-0C73F43105B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29F903C9-F548-48EF-8ABD-A11130E99CE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21</a:t>
            </a:fld>
            <a:endParaRPr lang="en-ZA" dirty="0"/>
          </a:p>
        </p:txBody>
      </p:sp>
      <p:sp>
        <p:nvSpPr>
          <p:cNvPr id="5" name="Content Placeholder 4"/>
          <p:cNvSpPr>
            <a:spLocks noGrp="1"/>
          </p:cNvSpPr>
          <p:nvPr>
            <p:ph sz="quarter" idx="1"/>
          </p:nvPr>
        </p:nvSpPr>
        <p:spPr/>
        <p:txBody>
          <a:bodyPr/>
          <a:lstStyle/>
          <a:p>
            <a:pPr>
              <a:buFont typeface="Arial" panose="020B0604020202020204" pitchFamily="34" charset="0"/>
              <a:buChar char="•"/>
            </a:pPr>
            <a:r>
              <a:rPr lang="en-ZA" b="1" dirty="0"/>
              <a:t>Assessment Tools and Matrix:</a:t>
            </a:r>
          </a:p>
          <a:p>
            <a:endParaRPr lang="en-ZA" b="1" dirty="0"/>
          </a:p>
          <a:p>
            <a:pPr marL="800100" lvl="1" indent="-342900">
              <a:buClr>
                <a:schemeClr val="accent4">
                  <a:lumMod val="75000"/>
                </a:schemeClr>
              </a:buClr>
              <a:buFont typeface="Arial" panose="020B0604020202020204" pitchFamily="34" charset="0"/>
              <a:buChar char="•"/>
            </a:pPr>
            <a:r>
              <a:rPr lang="en-ZA" dirty="0"/>
              <a:t>All the specific outcomes </a:t>
            </a:r>
          </a:p>
          <a:p>
            <a:pPr marL="800100" lvl="1" indent="-342900">
              <a:buClr>
                <a:schemeClr val="accent4">
                  <a:lumMod val="75000"/>
                </a:schemeClr>
              </a:buClr>
              <a:buFont typeface="Arial" panose="020B0604020202020204" pitchFamily="34" charset="0"/>
              <a:buChar char="•"/>
            </a:pPr>
            <a:r>
              <a:rPr lang="en-ZA" dirty="0"/>
              <a:t>Associated assessment criteria </a:t>
            </a:r>
          </a:p>
          <a:p>
            <a:pPr marL="800100" lvl="1" indent="-342900">
              <a:buClr>
                <a:schemeClr val="accent4">
                  <a:lumMod val="75000"/>
                </a:schemeClr>
              </a:buClr>
              <a:buFont typeface="Arial" panose="020B0604020202020204" pitchFamily="34" charset="0"/>
              <a:buChar char="•"/>
            </a:pPr>
            <a:r>
              <a:rPr lang="en-ZA" dirty="0"/>
              <a:t>Range statements</a:t>
            </a:r>
          </a:p>
          <a:p>
            <a:pPr marL="800100" lvl="1" indent="-342900">
              <a:buClr>
                <a:schemeClr val="accent4">
                  <a:lumMod val="75000"/>
                </a:schemeClr>
              </a:buClr>
              <a:buFont typeface="Arial" panose="020B0604020202020204" pitchFamily="34" charset="0"/>
              <a:buChar char="•"/>
            </a:pPr>
            <a:r>
              <a:rPr lang="en-ZA" dirty="0"/>
              <a:t>Critical cross-field, development outcomes </a:t>
            </a:r>
          </a:p>
          <a:p>
            <a:pPr marL="800100" lvl="1" indent="-342900">
              <a:buClr>
                <a:schemeClr val="accent4">
                  <a:lumMod val="75000"/>
                </a:schemeClr>
              </a:buClr>
              <a:buFont typeface="Arial" panose="020B0604020202020204" pitchFamily="34" charset="0"/>
              <a:buChar char="•"/>
            </a:pPr>
            <a:r>
              <a:rPr lang="en-ZA" dirty="0"/>
              <a:t>Essential embedded knowledge.</a:t>
            </a:r>
            <a:endParaRPr lang="en-US" dirty="0"/>
          </a:p>
          <a:p>
            <a:endParaRPr lang="en-ZA" dirty="0"/>
          </a:p>
        </p:txBody>
      </p:sp>
    </p:spTree>
    <p:extLst>
      <p:ext uri="{BB962C8B-B14F-4D97-AF65-F5344CB8AC3E}">
        <p14:creationId xmlns:p14="http://schemas.microsoft.com/office/powerpoint/2010/main" val="9520375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22</a:t>
            </a:fld>
            <a:endParaRPr lang="en-ZA" dirty="0"/>
          </a:p>
        </p:txBody>
      </p:sp>
      <p:sp>
        <p:nvSpPr>
          <p:cNvPr id="5" name="Content Placeholder 4"/>
          <p:cNvSpPr>
            <a:spLocks noGrp="1"/>
          </p:cNvSpPr>
          <p:nvPr>
            <p:ph sz="quarter" idx="1"/>
          </p:nvPr>
        </p:nvSpPr>
        <p:spPr/>
        <p:txBody>
          <a:bodyPr>
            <a:normAutofit/>
          </a:bodyPr>
          <a:lstStyle/>
          <a:p>
            <a:pPr>
              <a:buFont typeface="Arial" panose="020B0604020202020204" pitchFamily="34" charset="0"/>
              <a:buChar char="•"/>
            </a:pPr>
            <a:r>
              <a:rPr lang="en-ZA" b="1" dirty="0"/>
              <a:t>ENJO Assessment Process:</a:t>
            </a:r>
          </a:p>
          <a:p>
            <a:pPr>
              <a:buFont typeface="Arial" panose="020B0604020202020204" pitchFamily="34" charset="0"/>
              <a:buChar char="•"/>
            </a:pPr>
            <a:endParaRPr lang="en-ZA" b="1" dirty="0"/>
          </a:p>
          <a:p>
            <a:pPr lvl="1">
              <a:buFont typeface="Arial" panose="020B0604020202020204" pitchFamily="34" charset="0"/>
              <a:buChar char="•"/>
            </a:pPr>
            <a:r>
              <a:rPr lang="en-ZA" dirty="0"/>
              <a:t>Integrated assessment against current SAQA registered unit standards and qualifications in a fair, valid, reliable and practicable manner.</a:t>
            </a:r>
            <a:endParaRPr lang="en-US" dirty="0"/>
          </a:p>
          <a:p>
            <a:pPr lvl="1">
              <a:buFont typeface="Arial" panose="020B0604020202020204" pitchFamily="34" charset="0"/>
              <a:buChar char="•"/>
            </a:pPr>
            <a:r>
              <a:rPr lang="en-ZA" dirty="0"/>
              <a:t>Moderation and verification procedures carried as per SAQA requirements.</a:t>
            </a:r>
          </a:p>
          <a:p>
            <a:pPr lvl="1">
              <a:buFont typeface="Arial" panose="020B0604020202020204" pitchFamily="34" charset="0"/>
              <a:buChar char="•"/>
            </a:pPr>
            <a:r>
              <a:rPr lang="en-ZA" dirty="0"/>
              <a:t>Learner competence demonstrated through formative and summative assessments.</a:t>
            </a:r>
            <a:endParaRPr lang="en-US" dirty="0"/>
          </a:p>
          <a:p>
            <a:endParaRPr lang="en-ZA" dirty="0"/>
          </a:p>
        </p:txBody>
      </p:sp>
    </p:spTree>
    <p:extLst>
      <p:ext uri="{BB962C8B-B14F-4D97-AF65-F5344CB8AC3E}">
        <p14:creationId xmlns:p14="http://schemas.microsoft.com/office/powerpoint/2010/main" val="30103356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23</a:t>
            </a:fld>
            <a:endParaRPr lang="en-ZA" dirty="0"/>
          </a:p>
        </p:txBody>
      </p:sp>
      <p:sp>
        <p:nvSpPr>
          <p:cNvPr id="5" name="Content Placeholder 4"/>
          <p:cNvSpPr>
            <a:spLocks noGrp="1"/>
          </p:cNvSpPr>
          <p:nvPr>
            <p:ph sz="quarter" idx="1"/>
          </p:nvPr>
        </p:nvSpPr>
        <p:spPr/>
        <p:txBody>
          <a:bodyPr/>
          <a:lstStyle/>
          <a:p>
            <a:pPr algn="just">
              <a:buClr>
                <a:schemeClr val="accent4">
                  <a:lumMod val="75000"/>
                </a:schemeClr>
              </a:buClr>
              <a:buFont typeface="Arial" panose="020B0604020202020204" pitchFamily="34" charset="0"/>
              <a:buChar char="•"/>
            </a:pPr>
            <a:r>
              <a:rPr lang="en-ZA" b="1" dirty="0"/>
              <a:t>Learners have the right to:</a:t>
            </a:r>
          </a:p>
          <a:p>
            <a:pPr algn="just">
              <a:buClr>
                <a:schemeClr val="accent4">
                  <a:lumMod val="75000"/>
                </a:schemeClr>
              </a:buClr>
              <a:buFont typeface="Arial" panose="020B0604020202020204" pitchFamily="34" charset="0"/>
              <a:buChar char="•"/>
            </a:pPr>
            <a:endParaRPr lang="en-ZA" dirty="0"/>
          </a:p>
          <a:p>
            <a:pPr marL="800100" lvl="1" indent="-342900" algn="just">
              <a:buClr>
                <a:schemeClr val="accent4">
                  <a:lumMod val="75000"/>
                </a:schemeClr>
              </a:buClr>
              <a:buFont typeface="Arial" panose="020B0604020202020204" pitchFamily="34" charset="0"/>
              <a:buChar char="•"/>
            </a:pPr>
            <a:r>
              <a:rPr lang="en-ZA" dirty="0"/>
              <a:t>Be informed when and how assessments are conducted</a:t>
            </a:r>
            <a:endParaRPr lang="en-US" dirty="0"/>
          </a:p>
          <a:p>
            <a:pPr marL="800100" lvl="1" indent="-342900" algn="just">
              <a:buClr>
                <a:schemeClr val="accent4">
                  <a:lumMod val="75000"/>
                </a:schemeClr>
              </a:buClr>
              <a:buFont typeface="Arial" panose="020B0604020202020204" pitchFamily="34" charset="0"/>
              <a:buChar char="•"/>
            </a:pPr>
            <a:r>
              <a:rPr lang="en-ZA" dirty="0"/>
              <a:t>Appeal against an assessment conducted.</a:t>
            </a:r>
            <a:endParaRPr lang="en-US" dirty="0"/>
          </a:p>
          <a:p>
            <a:pPr marL="800100" lvl="1" indent="-342900" algn="just">
              <a:buClr>
                <a:schemeClr val="accent4">
                  <a:lumMod val="75000"/>
                </a:schemeClr>
              </a:buClr>
              <a:buFont typeface="Arial" panose="020B0604020202020204" pitchFamily="34" charset="0"/>
              <a:buChar char="•"/>
            </a:pPr>
            <a:r>
              <a:rPr lang="en-ZA" dirty="0"/>
              <a:t>Get interpretation to the numeracy and literacy level of the skills programme, unit standard or qualification.</a:t>
            </a:r>
            <a:endParaRPr lang="en-US" dirty="0"/>
          </a:p>
          <a:p>
            <a:endParaRPr lang="en-ZA" dirty="0"/>
          </a:p>
        </p:txBody>
      </p:sp>
    </p:spTree>
    <p:extLst>
      <p:ext uri="{BB962C8B-B14F-4D97-AF65-F5344CB8AC3E}">
        <p14:creationId xmlns:p14="http://schemas.microsoft.com/office/powerpoint/2010/main" val="12456503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24</a:t>
            </a:fld>
            <a:endParaRPr lang="en-ZA" dirty="0"/>
          </a:p>
        </p:txBody>
      </p:sp>
      <p:sp>
        <p:nvSpPr>
          <p:cNvPr id="5" name="Content Placeholder 4"/>
          <p:cNvSpPr>
            <a:spLocks noGrp="1"/>
          </p:cNvSpPr>
          <p:nvPr>
            <p:ph sz="quarter" idx="1"/>
          </p:nvPr>
        </p:nvSpPr>
        <p:spPr/>
        <p:txBody>
          <a:bodyPr/>
          <a:lstStyle/>
          <a:p>
            <a:pPr marL="433388" indent="-342900" algn="just">
              <a:buClr>
                <a:schemeClr val="accent4">
                  <a:lumMod val="75000"/>
                </a:schemeClr>
              </a:buClr>
            </a:pPr>
            <a:r>
              <a:rPr lang="en-ZA" dirty="0"/>
              <a:t>Facilitation and assessments will be conducted in English.</a:t>
            </a:r>
            <a:endParaRPr lang="en-US" dirty="0"/>
          </a:p>
          <a:p>
            <a:pPr marL="433388" indent="-342900" algn="just">
              <a:buClr>
                <a:schemeClr val="accent4">
                  <a:lumMod val="75000"/>
                </a:schemeClr>
              </a:buClr>
            </a:pPr>
            <a:r>
              <a:rPr lang="en-ZA" dirty="0"/>
              <a:t>Learners may have an observer present; however observer may not partake, comment or interrupt the assessment process.</a:t>
            </a:r>
            <a:endParaRPr lang="en-US" dirty="0"/>
          </a:p>
          <a:p>
            <a:pPr marL="433388" indent="-342900" algn="just">
              <a:buClr>
                <a:schemeClr val="accent4">
                  <a:lumMod val="75000"/>
                </a:schemeClr>
              </a:buClr>
            </a:pPr>
            <a:r>
              <a:rPr lang="en-ZA" dirty="0"/>
              <a:t>Assessment results will be available as soon as possible after the final assessment. </a:t>
            </a:r>
          </a:p>
          <a:p>
            <a:pPr marL="433388" indent="-342900" algn="just">
              <a:buClr>
                <a:schemeClr val="accent4">
                  <a:lumMod val="75000"/>
                </a:schemeClr>
              </a:buClr>
            </a:pPr>
            <a:r>
              <a:rPr lang="en-ZA" dirty="0"/>
              <a:t>Learners may have access to results within normal working hours.</a:t>
            </a:r>
            <a:endParaRPr lang="en-US" dirty="0"/>
          </a:p>
          <a:p>
            <a:endParaRPr lang="en-ZA" dirty="0"/>
          </a:p>
        </p:txBody>
      </p:sp>
    </p:spTree>
    <p:extLst>
      <p:ext uri="{BB962C8B-B14F-4D97-AF65-F5344CB8AC3E}">
        <p14:creationId xmlns:p14="http://schemas.microsoft.com/office/powerpoint/2010/main" val="12146866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25</a:t>
            </a:fld>
            <a:endParaRPr lang="en-ZA" dirty="0"/>
          </a:p>
        </p:txBody>
      </p:sp>
      <p:sp>
        <p:nvSpPr>
          <p:cNvPr id="5" name="Content Placeholder 4"/>
          <p:cNvSpPr>
            <a:spLocks noGrp="1"/>
          </p:cNvSpPr>
          <p:nvPr>
            <p:ph sz="quarter" idx="1"/>
          </p:nvPr>
        </p:nvSpPr>
        <p:spPr/>
        <p:txBody>
          <a:bodyPr/>
          <a:lstStyle/>
          <a:p>
            <a:r>
              <a:rPr lang="en-ZA" b="1" dirty="0"/>
              <a:t>Additional Notes:</a:t>
            </a:r>
          </a:p>
          <a:p>
            <a:endParaRPr lang="en-ZA" b="1" dirty="0"/>
          </a:p>
          <a:p>
            <a:pPr marL="800100" lvl="1" indent="-342900" algn="just">
              <a:buClr>
                <a:schemeClr val="accent4">
                  <a:lumMod val="75000"/>
                </a:schemeClr>
              </a:buClr>
            </a:pPr>
            <a:r>
              <a:rPr lang="en-ZA" dirty="0"/>
              <a:t>Assessor will maintain telephonic and electronic contact until sufficient evidence has been submitted.  </a:t>
            </a:r>
            <a:endParaRPr lang="en-US" dirty="0"/>
          </a:p>
          <a:p>
            <a:pPr marL="800100" lvl="1" indent="-342900" algn="just">
              <a:buClr>
                <a:schemeClr val="accent4">
                  <a:lumMod val="75000"/>
                </a:schemeClr>
              </a:buClr>
            </a:pPr>
            <a:r>
              <a:rPr lang="en-ZA" dirty="0"/>
              <a:t>Additional evidence may be submitted after  initial submission.</a:t>
            </a:r>
            <a:endParaRPr lang="en-US" dirty="0"/>
          </a:p>
          <a:p>
            <a:pPr marL="800100" lvl="1" indent="-342900" algn="just">
              <a:buClr>
                <a:schemeClr val="accent4">
                  <a:lumMod val="75000"/>
                </a:schemeClr>
              </a:buClr>
            </a:pPr>
            <a:r>
              <a:rPr lang="en-ZA" dirty="0"/>
              <a:t>If you have a problem which might affect the outcome of assessment(s) you should notify the assessor.  Where practicable such needs will be accommodated. (special needs)</a:t>
            </a:r>
            <a:endParaRPr lang="en-US" dirty="0"/>
          </a:p>
          <a:p>
            <a:endParaRPr lang="en-ZA" dirty="0"/>
          </a:p>
        </p:txBody>
      </p:sp>
    </p:spTree>
    <p:extLst>
      <p:ext uri="{BB962C8B-B14F-4D97-AF65-F5344CB8AC3E}">
        <p14:creationId xmlns:p14="http://schemas.microsoft.com/office/powerpoint/2010/main" val="37806385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Appeals and Disputes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26</a:t>
            </a:fld>
            <a:endParaRPr lang="en-ZA" dirty="0"/>
          </a:p>
        </p:txBody>
      </p:sp>
      <p:sp>
        <p:nvSpPr>
          <p:cNvPr id="5" name="Content Placeholder 4"/>
          <p:cNvSpPr>
            <a:spLocks noGrp="1"/>
          </p:cNvSpPr>
          <p:nvPr>
            <p:ph sz="quarter" idx="1"/>
          </p:nvPr>
        </p:nvSpPr>
        <p:spPr/>
        <p:txBody>
          <a:bodyPr/>
          <a:lstStyle/>
          <a:p>
            <a:pPr marL="0" lvl="0" indent="0">
              <a:spcBef>
                <a:spcPts val="0"/>
              </a:spcBef>
              <a:buClrTx/>
              <a:buSzTx/>
              <a:buNone/>
            </a:pPr>
            <a:r>
              <a:rPr lang="en-ZA" sz="2600" b="1" dirty="0">
                <a:solidFill>
                  <a:srgbClr val="000066"/>
                </a:solidFill>
              </a:rPr>
              <a:t>Learner  has  right to appeal against: </a:t>
            </a:r>
            <a:r>
              <a:rPr lang="en-ZA" sz="2600" dirty="0">
                <a:solidFill>
                  <a:srgbClr val="000066"/>
                </a:solidFill>
              </a:rPr>
              <a:t> </a:t>
            </a:r>
          </a:p>
          <a:p>
            <a:pPr marL="0" lvl="0" indent="0">
              <a:spcBef>
                <a:spcPts val="0"/>
              </a:spcBef>
              <a:buClrTx/>
              <a:buSzTx/>
              <a:buNone/>
            </a:pPr>
            <a:endParaRPr lang="en-ZA" sz="2600" dirty="0">
              <a:solidFill>
                <a:srgbClr val="000066"/>
              </a:solidFill>
            </a:endParaRPr>
          </a:p>
          <a:p>
            <a:pPr marL="342900" lvl="0" indent="-342900" fontAlgn="base">
              <a:lnSpc>
                <a:spcPct val="150000"/>
              </a:lnSpc>
              <a:spcBef>
                <a:spcPts val="0"/>
              </a:spcBef>
              <a:buClrTx/>
              <a:buSzTx/>
            </a:pPr>
            <a:r>
              <a:rPr lang="en-ZA" b="1" dirty="0">
                <a:solidFill>
                  <a:srgbClr val="000066"/>
                </a:solidFill>
              </a:rPr>
              <a:t>Unfair</a:t>
            </a:r>
            <a:r>
              <a:rPr lang="en-ZA" dirty="0">
                <a:solidFill>
                  <a:srgbClr val="000066"/>
                </a:solidFill>
              </a:rPr>
              <a:t> assessment</a:t>
            </a:r>
            <a:endParaRPr lang="en-US" dirty="0">
              <a:solidFill>
                <a:srgbClr val="000066"/>
              </a:solidFill>
            </a:endParaRPr>
          </a:p>
          <a:p>
            <a:pPr marL="342900" lvl="0" indent="-342900" fontAlgn="base">
              <a:lnSpc>
                <a:spcPct val="150000"/>
              </a:lnSpc>
              <a:spcBef>
                <a:spcPts val="0"/>
              </a:spcBef>
              <a:buClrTx/>
              <a:buSzTx/>
            </a:pPr>
            <a:r>
              <a:rPr lang="en-ZA" b="1" dirty="0">
                <a:solidFill>
                  <a:srgbClr val="000066"/>
                </a:solidFill>
              </a:rPr>
              <a:t>Invalid</a:t>
            </a:r>
            <a:r>
              <a:rPr lang="en-ZA" dirty="0">
                <a:solidFill>
                  <a:srgbClr val="000066"/>
                </a:solidFill>
              </a:rPr>
              <a:t> assessment</a:t>
            </a:r>
            <a:endParaRPr lang="en-US" dirty="0">
              <a:solidFill>
                <a:srgbClr val="000066"/>
              </a:solidFill>
            </a:endParaRPr>
          </a:p>
          <a:p>
            <a:pPr marL="342900" lvl="0" indent="-342900" fontAlgn="base">
              <a:lnSpc>
                <a:spcPct val="150000"/>
              </a:lnSpc>
              <a:spcBef>
                <a:spcPts val="0"/>
              </a:spcBef>
              <a:buClrTx/>
              <a:buSzTx/>
            </a:pPr>
            <a:r>
              <a:rPr lang="en-ZA" b="1" dirty="0">
                <a:solidFill>
                  <a:srgbClr val="000066"/>
                </a:solidFill>
              </a:rPr>
              <a:t>Unreliable</a:t>
            </a:r>
            <a:r>
              <a:rPr lang="en-ZA" dirty="0">
                <a:solidFill>
                  <a:srgbClr val="000066"/>
                </a:solidFill>
              </a:rPr>
              <a:t> assessment </a:t>
            </a:r>
            <a:endParaRPr lang="en-US" dirty="0">
              <a:solidFill>
                <a:srgbClr val="000066"/>
              </a:solidFill>
            </a:endParaRPr>
          </a:p>
          <a:p>
            <a:pPr marL="342900" lvl="0" indent="-342900" fontAlgn="base">
              <a:lnSpc>
                <a:spcPct val="150000"/>
              </a:lnSpc>
              <a:spcBef>
                <a:spcPts val="0"/>
              </a:spcBef>
              <a:buClrTx/>
              <a:buSzTx/>
            </a:pPr>
            <a:r>
              <a:rPr lang="en-ZA" b="1" dirty="0">
                <a:solidFill>
                  <a:srgbClr val="000066"/>
                </a:solidFill>
              </a:rPr>
              <a:t>Unethical</a:t>
            </a:r>
            <a:r>
              <a:rPr lang="en-ZA" dirty="0">
                <a:solidFill>
                  <a:srgbClr val="000066"/>
                </a:solidFill>
              </a:rPr>
              <a:t> practices </a:t>
            </a:r>
            <a:endParaRPr lang="en-US" dirty="0">
              <a:solidFill>
                <a:srgbClr val="000066"/>
              </a:solidFill>
            </a:endParaRPr>
          </a:p>
          <a:p>
            <a:pPr marL="342900" lvl="0" indent="-342900" fontAlgn="base">
              <a:lnSpc>
                <a:spcPct val="150000"/>
              </a:lnSpc>
              <a:spcBef>
                <a:spcPts val="0"/>
              </a:spcBef>
              <a:buClrTx/>
              <a:buSzTx/>
            </a:pPr>
            <a:r>
              <a:rPr lang="en-ZA" b="1" dirty="0">
                <a:solidFill>
                  <a:srgbClr val="000066"/>
                </a:solidFill>
              </a:rPr>
              <a:t>Inadequate expertise </a:t>
            </a:r>
            <a:r>
              <a:rPr lang="en-ZA" dirty="0">
                <a:solidFill>
                  <a:srgbClr val="000066"/>
                </a:solidFill>
              </a:rPr>
              <a:t>and experience of the assessor   </a:t>
            </a:r>
            <a:endParaRPr lang="en-US" dirty="0">
              <a:solidFill>
                <a:srgbClr val="000066"/>
              </a:solidFill>
            </a:endParaRPr>
          </a:p>
          <a:p>
            <a:endParaRPr lang="en-ZA" dirty="0"/>
          </a:p>
        </p:txBody>
      </p:sp>
      <p:sp>
        <p:nvSpPr>
          <p:cNvPr id="6" name="TextBox 5"/>
          <p:cNvSpPr txBox="1"/>
          <p:nvPr/>
        </p:nvSpPr>
        <p:spPr>
          <a:xfrm>
            <a:off x="580728" y="5281454"/>
            <a:ext cx="7992888" cy="523220"/>
          </a:xfrm>
          <a:prstGeom prst="rect">
            <a:avLst/>
          </a:prstGeom>
          <a:noFill/>
          <a:ln>
            <a:noFill/>
          </a:ln>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ZA" sz="2800" b="1" dirty="0">
                <a:solidFill>
                  <a:schemeClr val="bg2"/>
                </a:solidFill>
                <a:latin typeface="Calibri" panose="020F0502020204030204" pitchFamily="34" charset="0"/>
              </a:rPr>
              <a:t>Appeals have to be submitted in writing to ENJO. </a:t>
            </a:r>
          </a:p>
        </p:txBody>
      </p:sp>
    </p:spTree>
    <p:extLst>
      <p:ext uri="{BB962C8B-B14F-4D97-AF65-F5344CB8AC3E}">
        <p14:creationId xmlns:p14="http://schemas.microsoft.com/office/powerpoint/2010/main" val="142214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Section 1</a:t>
            </a:r>
          </a:p>
        </p:txBody>
      </p:sp>
      <p:sp>
        <p:nvSpPr>
          <p:cNvPr id="3" name="Text Placeholder 2"/>
          <p:cNvSpPr>
            <a:spLocks noGrp="1"/>
          </p:cNvSpPr>
          <p:nvPr>
            <p:ph type="body" idx="1"/>
          </p:nvPr>
        </p:nvSpPr>
        <p:spPr/>
        <p:txBody>
          <a:bodyPr>
            <a:normAutofit/>
          </a:bodyPr>
          <a:lstStyle/>
          <a:p>
            <a:r>
              <a:rPr lang="en-ZA" dirty="0"/>
              <a:t>Portfolio of Evidence</a:t>
            </a:r>
          </a:p>
          <a:p>
            <a:r>
              <a:rPr lang="en-ZA" dirty="0"/>
              <a:t>Section 1 – Administrative Detail</a:t>
            </a:r>
          </a:p>
          <a:p>
            <a:endParaRPr lang="en-ZA" dirty="0"/>
          </a:p>
        </p:txBody>
      </p:sp>
      <p:sp>
        <p:nvSpPr>
          <p:cNvPr id="5" name="Slide Number Placeholder 4"/>
          <p:cNvSpPr>
            <a:spLocks noGrp="1"/>
          </p:cNvSpPr>
          <p:nvPr>
            <p:ph type="sldNum" sz="quarter" idx="12"/>
          </p:nvPr>
        </p:nvSpPr>
        <p:spPr/>
        <p:txBody>
          <a:bodyPr/>
          <a:lstStyle/>
          <a:p>
            <a:fld id="{4980778A-6F9D-4141-8080-B8192EADCD40}" type="slidenum">
              <a:rPr lang="en-ZA" smtClean="0"/>
              <a:pPr/>
              <a:t>27</a:t>
            </a:fld>
            <a:endParaRPr lang="en-ZA"/>
          </a:p>
        </p:txBody>
      </p:sp>
    </p:spTree>
    <p:extLst>
      <p:ext uri="{BB962C8B-B14F-4D97-AF65-F5344CB8AC3E}">
        <p14:creationId xmlns:p14="http://schemas.microsoft.com/office/powerpoint/2010/main" val="31989094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Section 1 - 2 Administrative Detail</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28</a:t>
            </a:fld>
            <a:endParaRPr lang="en-ZA" dirty="0"/>
          </a:p>
        </p:txBody>
      </p:sp>
      <p:sp>
        <p:nvSpPr>
          <p:cNvPr id="5" name="Content Placeholder 4"/>
          <p:cNvSpPr>
            <a:spLocks noGrp="1"/>
          </p:cNvSpPr>
          <p:nvPr>
            <p:ph sz="quarter" idx="1"/>
          </p:nvPr>
        </p:nvSpPr>
        <p:spPr/>
        <p:txBody>
          <a:bodyPr/>
          <a:lstStyle/>
          <a:p>
            <a:r>
              <a:rPr lang="en-ZA" dirty="0"/>
              <a:t>Learner Information</a:t>
            </a:r>
          </a:p>
          <a:p>
            <a:r>
              <a:rPr lang="en-ZA" dirty="0"/>
              <a:t>ID</a:t>
            </a:r>
          </a:p>
          <a:p>
            <a:r>
              <a:rPr lang="en-ZA" dirty="0"/>
              <a:t>CV</a:t>
            </a:r>
          </a:p>
          <a:p>
            <a:r>
              <a:rPr lang="en-ZA" dirty="0"/>
              <a:t>Qualifications</a:t>
            </a:r>
          </a:p>
          <a:p>
            <a:r>
              <a:rPr lang="en-ZA" dirty="0"/>
              <a:t>Special Instructions</a:t>
            </a:r>
          </a:p>
          <a:p>
            <a:r>
              <a:rPr lang="en-ZA" dirty="0"/>
              <a:t>Declaration of Authenticity</a:t>
            </a:r>
          </a:p>
          <a:p>
            <a:r>
              <a:rPr lang="en-ZA" dirty="0"/>
              <a:t>Unit Standard </a:t>
            </a:r>
          </a:p>
          <a:p>
            <a:r>
              <a:rPr lang="en-ZA" dirty="0"/>
              <a:t>Sign all required documents</a:t>
            </a:r>
          </a:p>
          <a:p>
            <a:endParaRPr lang="en-ZA" dirty="0"/>
          </a:p>
        </p:txBody>
      </p:sp>
      <p:pic>
        <p:nvPicPr>
          <p:cNvPr id="6" name="Picture 2" descr="C:\Users\Nortje\Pictures\Business LR (1)\shutterstock_111179960 LR.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351" b="98246" l="0" r="97059">
                        <a14:foregroundMark x1="34118" y1="10526" x2="46471" y2="12982"/>
                        <a14:backgroundMark x1="47647" y1="13684" x2="47647" y2="35088"/>
                      </a14:backgroundRemoval>
                    </a14:imgEffect>
                  </a14:imgLayer>
                </a14:imgProps>
              </a:ext>
              <a:ext uri="{28A0092B-C50C-407E-A947-70E740481C1C}">
                <a14:useLocalDpi xmlns:a14="http://schemas.microsoft.com/office/drawing/2010/main" val="0"/>
              </a:ext>
            </a:extLst>
          </a:blip>
          <a:srcRect/>
          <a:stretch>
            <a:fillRect/>
          </a:stretch>
        </p:blipFill>
        <p:spPr bwMode="auto">
          <a:xfrm>
            <a:off x="4894866" y="1829193"/>
            <a:ext cx="3505872" cy="2938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302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Special Instruction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29</a:t>
            </a:fld>
            <a:endParaRPr lang="en-ZA" dirty="0"/>
          </a:p>
        </p:txBody>
      </p:sp>
      <p:sp>
        <p:nvSpPr>
          <p:cNvPr id="5" name="Content Placeholder 4"/>
          <p:cNvSpPr>
            <a:spLocks noGrp="1"/>
          </p:cNvSpPr>
          <p:nvPr>
            <p:ph sz="quarter" idx="1"/>
          </p:nvPr>
        </p:nvSpPr>
        <p:spPr/>
        <p:txBody>
          <a:bodyPr/>
          <a:lstStyle/>
          <a:p>
            <a:r>
              <a:rPr lang="en-ZA" dirty="0"/>
              <a:t>No Tippex</a:t>
            </a:r>
          </a:p>
          <a:p>
            <a:r>
              <a:rPr lang="en-ZA" dirty="0"/>
              <a:t>Initial each page</a:t>
            </a:r>
          </a:p>
          <a:p>
            <a:r>
              <a:rPr lang="en-ZA" dirty="0"/>
              <a:t>Comments in full</a:t>
            </a:r>
          </a:p>
          <a:p>
            <a:r>
              <a:rPr lang="en-ZA" dirty="0"/>
              <a:t>ENJO or own templates to be used to complete portfolio</a:t>
            </a:r>
          </a:p>
          <a:p>
            <a:r>
              <a:rPr lang="en-ZA" dirty="0"/>
              <a:t>Use assigned colour unless instructed differently</a:t>
            </a:r>
          </a:p>
          <a:p>
            <a:endParaRPr lang="en-ZA" dirty="0"/>
          </a:p>
        </p:txBody>
      </p:sp>
    </p:spTree>
    <p:extLst>
      <p:ext uri="{BB962C8B-B14F-4D97-AF65-F5344CB8AC3E}">
        <p14:creationId xmlns:p14="http://schemas.microsoft.com/office/powerpoint/2010/main" val="2729796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Section 1 Overview</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a:t>
            </a:fld>
            <a:endParaRPr lang="en-ZA" dirty="0"/>
          </a:p>
        </p:txBody>
      </p:sp>
      <p:sp>
        <p:nvSpPr>
          <p:cNvPr id="5" name="Content Placeholder 4"/>
          <p:cNvSpPr>
            <a:spLocks noGrp="1"/>
          </p:cNvSpPr>
          <p:nvPr>
            <p:ph sz="quarter" idx="1"/>
          </p:nvPr>
        </p:nvSpPr>
        <p:spPr/>
        <p:txBody>
          <a:bodyPr/>
          <a:lstStyle/>
          <a:p>
            <a:pPr marL="0" lvl="0" indent="0">
              <a:buClr>
                <a:srgbClr val="000066"/>
              </a:buClr>
              <a:buNone/>
            </a:pPr>
            <a:r>
              <a:rPr lang="en-ZA" b="1" dirty="0">
                <a:solidFill>
                  <a:srgbClr val="000066"/>
                </a:solidFill>
              </a:rPr>
              <a:t>What Is a Portfolio?</a:t>
            </a:r>
            <a:endParaRPr lang="en-US" b="1" dirty="0">
              <a:solidFill>
                <a:srgbClr val="000066"/>
              </a:solidFill>
            </a:endParaRPr>
          </a:p>
          <a:p>
            <a:pPr marL="0" lvl="0" indent="0">
              <a:buClr>
                <a:srgbClr val="000066"/>
              </a:buClr>
              <a:buNone/>
            </a:pPr>
            <a:r>
              <a:rPr lang="en-US" dirty="0">
                <a:solidFill>
                  <a:srgbClr val="000066"/>
                </a:solidFill>
              </a:rPr>
              <a:t>Collection of Evidence that</a:t>
            </a:r>
          </a:p>
          <a:p>
            <a:pPr lvl="0" fontAlgn="base">
              <a:buClr>
                <a:srgbClr val="000066"/>
              </a:buClr>
            </a:pPr>
            <a:r>
              <a:rPr lang="en-ZA" dirty="0">
                <a:solidFill>
                  <a:srgbClr val="000066"/>
                </a:solidFill>
              </a:rPr>
              <a:t>Lists  criteria for proving  competence</a:t>
            </a:r>
            <a:endParaRPr lang="en-US" dirty="0">
              <a:solidFill>
                <a:srgbClr val="000066"/>
              </a:solidFill>
            </a:endParaRPr>
          </a:p>
          <a:p>
            <a:pPr lvl="0" fontAlgn="base">
              <a:buClr>
                <a:srgbClr val="000066"/>
              </a:buClr>
            </a:pPr>
            <a:r>
              <a:rPr lang="en-ZA" dirty="0">
                <a:solidFill>
                  <a:srgbClr val="000066"/>
                </a:solidFill>
              </a:rPr>
              <a:t>Provides evidence that you meet criteria</a:t>
            </a:r>
            <a:endParaRPr lang="en-US" dirty="0">
              <a:solidFill>
                <a:srgbClr val="000066"/>
              </a:solidFill>
            </a:endParaRPr>
          </a:p>
          <a:p>
            <a:pPr lvl="0" fontAlgn="base">
              <a:buClr>
                <a:srgbClr val="000066"/>
              </a:buClr>
            </a:pPr>
            <a:r>
              <a:rPr lang="en-ZA" dirty="0">
                <a:solidFill>
                  <a:srgbClr val="000066"/>
                </a:solidFill>
              </a:rPr>
              <a:t>Is organised to enable  assessor to evaluate evidence against  criteria.</a:t>
            </a:r>
            <a:endParaRPr lang="en-US" dirty="0">
              <a:solidFill>
                <a:srgbClr val="000066"/>
              </a:solidFill>
            </a:endParaRPr>
          </a:p>
        </p:txBody>
      </p:sp>
      <p:pic>
        <p:nvPicPr>
          <p:cNvPr id="6" name="Picture 2" descr="C:\Users\Nortje\Pictures\Business LR (1)\Business LR (1)\shutterstock_113045977 L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4148168"/>
            <a:ext cx="2233538" cy="1780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532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Unit Standard</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30</a:t>
            </a:fld>
            <a:endParaRPr lang="en-ZA" dirty="0"/>
          </a:p>
        </p:txBody>
      </p:sp>
      <p:sp>
        <p:nvSpPr>
          <p:cNvPr id="5" name="Content Placeholder 4"/>
          <p:cNvSpPr>
            <a:spLocks noGrp="1"/>
          </p:cNvSpPr>
          <p:nvPr>
            <p:ph sz="quarter" idx="1"/>
          </p:nvPr>
        </p:nvSpPr>
        <p:spPr/>
        <p:txBody>
          <a:bodyPr/>
          <a:lstStyle/>
          <a:p>
            <a:r>
              <a:rPr lang="en-ZA" dirty="0"/>
              <a:t>SAQA US ID</a:t>
            </a:r>
          </a:p>
          <a:p>
            <a:r>
              <a:rPr lang="en-ZA" dirty="0"/>
              <a:t>Unit Standard Title</a:t>
            </a:r>
          </a:p>
          <a:p>
            <a:r>
              <a:rPr lang="en-ZA" dirty="0"/>
              <a:t>NQF Level</a:t>
            </a:r>
          </a:p>
          <a:p>
            <a:r>
              <a:rPr lang="en-ZA" dirty="0"/>
              <a:t>Credits</a:t>
            </a:r>
          </a:p>
          <a:p>
            <a:r>
              <a:rPr lang="en-ZA" dirty="0"/>
              <a:t>Purpose of the Unit Standard</a:t>
            </a:r>
          </a:p>
          <a:p>
            <a:r>
              <a:rPr lang="en-ZA" dirty="0"/>
              <a:t>Learning assumed to be in place</a:t>
            </a:r>
          </a:p>
          <a:p>
            <a:endParaRPr lang="en-ZA" dirty="0"/>
          </a:p>
        </p:txBody>
      </p:sp>
    </p:spTree>
    <p:extLst>
      <p:ext uri="{BB962C8B-B14F-4D97-AF65-F5344CB8AC3E}">
        <p14:creationId xmlns:p14="http://schemas.microsoft.com/office/powerpoint/2010/main" val="26108846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Unit Standard</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31</a:t>
            </a:fld>
            <a:endParaRPr lang="en-ZA" dirty="0"/>
          </a:p>
        </p:txBody>
      </p:sp>
      <p:sp>
        <p:nvSpPr>
          <p:cNvPr id="5" name="Content Placeholder 4"/>
          <p:cNvSpPr>
            <a:spLocks noGrp="1"/>
          </p:cNvSpPr>
          <p:nvPr>
            <p:ph sz="quarter" idx="1"/>
          </p:nvPr>
        </p:nvSpPr>
        <p:spPr/>
        <p:txBody>
          <a:bodyPr/>
          <a:lstStyle/>
          <a:p>
            <a:r>
              <a:rPr lang="en-ZA" dirty="0"/>
              <a:t>Unit Standard Range</a:t>
            </a:r>
          </a:p>
          <a:p>
            <a:r>
              <a:rPr lang="en-ZA" dirty="0"/>
              <a:t>Specific Outcomes</a:t>
            </a:r>
          </a:p>
          <a:p>
            <a:r>
              <a:rPr lang="en-ZA" dirty="0"/>
              <a:t>Assessment Criteria</a:t>
            </a:r>
          </a:p>
          <a:p>
            <a:r>
              <a:rPr lang="en-ZA" dirty="0"/>
              <a:t>Essential Embedded Knowledge (EEK)</a:t>
            </a:r>
          </a:p>
          <a:p>
            <a:r>
              <a:rPr lang="en-ZA" dirty="0"/>
              <a:t>Critical Cross-field Outcomes (CCFOs)</a:t>
            </a:r>
          </a:p>
          <a:p>
            <a:r>
              <a:rPr lang="en-ZA" dirty="0"/>
              <a:t>Notes</a:t>
            </a:r>
          </a:p>
          <a:p>
            <a:endParaRPr lang="en-ZA" dirty="0"/>
          </a:p>
        </p:txBody>
      </p:sp>
    </p:spTree>
    <p:extLst>
      <p:ext uri="{BB962C8B-B14F-4D97-AF65-F5344CB8AC3E}">
        <p14:creationId xmlns:p14="http://schemas.microsoft.com/office/powerpoint/2010/main" val="5264511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COMMUNICATION</a:t>
            </a:r>
          </a:p>
        </p:txBody>
      </p:sp>
      <p:sp>
        <p:nvSpPr>
          <p:cNvPr id="3" name="Text Placeholder 2"/>
          <p:cNvSpPr>
            <a:spLocks noGrp="1"/>
          </p:cNvSpPr>
          <p:nvPr>
            <p:ph type="body" idx="1"/>
          </p:nvPr>
        </p:nvSpPr>
        <p:spPr/>
        <p:txBody>
          <a:bodyPr/>
          <a:lstStyle/>
          <a:p>
            <a:r>
              <a:rPr lang="en-US" dirty="0"/>
              <a:t>Study Unit 1:</a:t>
            </a:r>
            <a:br>
              <a:rPr lang="en-US" dirty="0"/>
            </a:br>
            <a:r>
              <a:rPr lang="en-ZA" dirty="0"/>
              <a:t>Maintain and adapt oral/signed communication</a:t>
            </a:r>
          </a:p>
          <a:p>
            <a:endParaRPr lang="en-ZA" dirty="0"/>
          </a:p>
        </p:txBody>
      </p:sp>
      <p:sp>
        <p:nvSpPr>
          <p:cNvPr id="5" name="Slide Number Placeholder 4"/>
          <p:cNvSpPr>
            <a:spLocks noGrp="1"/>
          </p:cNvSpPr>
          <p:nvPr>
            <p:ph type="sldNum" sz="quarter" idx="12"/>
          </p:nvPr>
        </p:nvSpPr>
        <p:spPr/>
        <p:txBody>
          <a:bodyPr/>
          <a:lstStyle/>
          <a:p>
            <a:fld id="{4980778A-6F9D-4141-8080-B8192EADCD40}" type="slidenum">
              <a:rPr lang="en-ZA" smtClean="0"/>
              <a:pPr/>
              <a:t>32</a:t>
            </a:fld>
            <a:endParaRPr lang="en-ZA"/>
          </a:p>
        </p:txBody>
      </p:sp>
    </p:spTree>
    <p:extLst>
      <p:ext uri="{BB962C8B-B14F-4D97-AF65-F5344CB8AC3E}">
        <p14:creationId xmlns:p14="http://schemas.microsoft.com/office/powerpoint/2010/main" val="35165994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What is communication?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33</a:t>
            </a:fld>
            <a:endParaRPr lang="en-ZA" dirty="0"/>
          </a:p>
        </p:txBody>
      </p:sp>
      <p:sp>
        <p:nvSpPr>
          <p:cNvPr id="5" name="Content Placeholder 4"/>
          <p:cNvSpPr>
            <a:spLocks noGrp="1"/>
          </p:cNvSpPr>
          <p:nvPr>
            <p:ph sz="quarter" idx="1"/>
          </p:nvPr>
        </p:nvSpPr>
        <p:spPr>
          <a:xfrm>
            <a:off x="467544" y="1413296"/>
            <a:ext cx="8219256" cy="1153634"/>
          </a:xfrm>
        </p:spPr>
        <p:txBody>
          <a:bodyPr>
            <a:normAutofit lnSpcReduction="10000"/>
          </a:bodyPr>
          <a:lstStyle/>
          <a:p>
            <a:pPr marL="0" indent="0">
              <a:buNone/>
            </a:pPr>
            <a:r>
              <a:rPr lang="en-ZA" dirty="0"/>
              <a:t>Communication can be defined as a transaction whereby participants together create meaning through the exchange of symbols.</a:t>
            </a:r>
          </a:p>
          <a:p>
            <a:endParaRPr lang="en-ZA" dirty="0"/>
          </a:p>
        </p:txBody>
      </p:sp>
      <p:graphicFrame>
        <p:nvGraphicFramePr>
          <p:cNvPr id="9" name="Diagram 8"/>
          <p:cNvGraphicFramePr/>
          <p:nvPr>
            <p:extLst>
              <p:ext uri="{D42A27DB-BD31-4B8C-83A1-F6EECF244321}">
                <p14:modId xmlns:p14="http://schemas.microsoft.com/office/powerpoint/2010/main" val="1743588264"/>
              </p:ext>
            </p:extLst>
          </p:nvPr>
        </p:nvGraphicFramePr>
        <p:xfrm>
          <a:off x="1222873" y="2412694"/>
          <a:ext cx="5486400" cy="32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920063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The communication process: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34</a:t>
            </a:fld>
            <a:endParaRPr lang="en-ZA" dirty="0"/>
          </a:p>
        </p:txBody>
      </p:sp>
      <p:sp>
        <p:nvSpPr>
          <p:cNvPr id="7" name="Content Placeholder 6"/>
          <p:cNvSpPr>
            <a:spLocks noGrp="1"/>
          </p:cNvSpPr>
          <p:nvPr>
            <p:ph sz="quarter" idx="1"/>
          </p:nvPr>
        </p:nvSpPr>
        <p:spPr>
          <a:xfrm>
            <a:off x="467544" y="1413296"/>
            <a:ext cx="8219256" cy="2508709"/>
          </a:xfrm>
        </p:spPr>
        <p:txBody>
          <a:bodyPr/>
          <a:lstStyle/>
          <a:p>
            <a:pPr marL="0" indent="0">
              <a:buNone/>
            </a:pPr>
            <a:r>
              <a:rPr lang="en-ZA" sz="2000" b="1" u="sng" dirty="0"/>
              <a:t>The source</a:t>
            </a:r>
            <a:r>
              <a:rPr lang="en-ZA" sz="2000" b="1" dirty="0"/>
              <a:t> </a:t>
            </a:r>
            <a:r>
              <a:rPr lang="en-ZA" sz="2000" dirty="0"/>
              <a:t>is the person or group or organisation sending out the message/information. </a:t>
            </a:r>
            <a:br>
              <a:rPr lang="en-ZA" sz="2000" dirty="0"/>
            </a:br>
            <a:r>
              <a:rPr lang="en-ZA" sz="2000" b="1" u="sng" dirty="0"/>
              <a:t>The medium:</a:t>
            </a:r>
            <a:r>
              <a:rPr lang="en-ZA" sz="2000" b="1" dirty="0"/>
              <a:t> </a:t>
            </a:r>
            <a:r>
              <a:rPr lang="en-ZA" sz="2000" dirty="0"/>
              <a:t>This is the means by which the message is sent.</a:t>
            </a:r>
          </a:p>
          <a:p>
            <a:pPr marL="0" indent="0">
              <a:buNone/>
            </a:pPr>
            <a:r>
              <a:rPr lang="en-ZA" sz="2000" b="1" u="sng" dirty="0"/>
              <a:t>The Receiver</a:t>
            </a:r>
            <a:r>
              <a:rPr lang="en-ZA" sz="2000" dirty="0"/>
              <a:t> is the person, group or organisation receiving the information.</a:t>
            </a:r>
          </a:p>
          <a:p>
            <a:pPr marL="0" indent="0">
              <a:buNone/>
            </a:pPr>
            <a:r>
              <a:rPr lang="en-ZA" sz="2000" b="1" u="sng" dirty="0"/>
              <a:t>Feedback</a:t>
            </a:r>
            <a:r>
              <a:rPr lang="en-ZA" sz="2000" dirty="0"/>
              <a:t> - The source will not know whether the communication that they have sent has been successful unless they receive some feedback in the form of some action or changed behaviour.</a:t>
            </a:r>
          </a:p>
          <a:p>
            <a:pPr marL="0" indent="0">
              <a:buNone/>
            </a:pPr>
            <a:endParaRPr lang="en-ZA" dirty="0"/>
          </a:p>
        </p:txBody>
      </p:sp>
      <p:pic>
        <p:nvPicPr>
          <p:cNvPr id="8" name="il_fi" descr="http://www.bized.co.uk/sites/bized/files/images/communication1.gif"/>
          <p:cNvPicPr/>
          <p:nvPr/>
        </p:nvPicPr>
        <p:blipFill>
          <a:blip r:embed="rId2" cstate="print"/>
          <a:srcRect/>
          <a:stretch>
            <a:fillRect/>
          </a:stretch>
        </p:blipFill>
        <p:spPr bwMode="auto">
          <a:xfrm>
            <a:off x="2340740" y="3707348"/>
            <a:ext cx="4286250" cy="2428875"/>
          </a:xfrm>
          <a:prstGeom prst="rect">
            <a:avLst/>
          </a:prstGeom>
          <a:ln>
            <a:noFill/>
          </a:ln>
          <a:effectLst>
            <a:softEdge rad="112500"/>
          </a:effectLst>
        </p:spPr>
      </p:pic>
    </p:spTree>
    <p:extLst>
      <p:ext uri="{BB962C8B-B14F-4D97-AF65-F5344CB8AC3E}">
        <p14:creationId xmlns:p14="http://schemas.microsoft.com/office/powerpoint/2010/main" val="35890467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The Sharing Process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35</a:t>
            </a:fld>
            <a:endParaRPr lang="en-ZA" dirty="0"/>
          </a:p>
        </p:txBody>
      </p:sp>
      <p:sp>
        <p:nvSpPr>
          <p:cNvPr id="5" name="Content Placeholder 4"/>
          <p:cNvSpPr>
            <a:spLocks noGrp="1"/>
          </p:cNvSpPr>
          <p:nvPr>
            <p:ph sz="quarter" idx="1"/>
          </p:nvPr>
        </p:nvSpPr>
        <p:spPr/>
        <p:txBody>
          <a:bodyPr>
            <a:noAutofit/>
          </a:bodyPr>
          <a:lstStyle/>
          <a:p>
            <a:pPr marL="0" indent="0">
              <a:buNone/>
            </a:pPr>
            <a:r>
              <a:rPr lang="en-ZA" sz="2000" dirty="0"/>
              <a:t>We need to consider: </a:t>
            </a:r>
          </a:p>
          <a:p>
            <a:pPr lvl="0" fontAlgn="base"/>
            <a:r>
              <a:rPr lang="en-ZA" sz="2000" b="1" dirty="0">
                <a:effectLst>
                  <a:outerShdw sx="0" sy="0">
                    <a:srgbClr val="000000"/>
                  </a:outerShdw>
                </a:effectLst>
              </a:rPr>
              <a:t>What</a:t>
            </a:r>
            <a:r>
              <a:rPr lang="en-ZA" sz="2000" dirty="0">
                <a:effectLst>
                  <a:outerShdw sx="0" sy="0">
                    <a:srgbClr val="000000"/>
                  </a:outerShdw>
                </a:effectLst>
              </a:rPr>
              <a:t> we will say – message content</a:t>
            </a:r>
          </a:p>
          <a:p>
            <a:pPr lvl="0" fontAlgn="base"/>
            <a:r>
              <a:rPr lang="en-ZA" sz="2000" b="1" dirty="0">
                <a:effectLst>
                  <a:outerShdw sx="0" sy="0">
                    <a:srgbClr val="000000"/>
                  </a:outerShdw>
                </a:effectLst>
              </a:rPr>
              <a:t>When</a:t>
            </a:r>
            <a:r>
              <a:rPr lang="en-ZA" sz="2000" dirty="0">
                <a:effectLst>
                  <a:outerShdw sx="0" sy="0">
                    <a:srgbClr val="000000"/>
                  </a:outerShdw>
                </a:effectLst>
              </a:rPr>
              <a:t> we will say it – communication setting</a:t>
            </a:r>
          </a:p>
          <a:p>
            <a:pPr lvl="0" fontAlgn="base"/>
            <a:r>
              <a:rPr lang="en-ZA" sz="2000" b="1" dirty="0">
                <a:effectLst>
                  <a:outerShdw sx="0" sy="0">
                    <a:srgbClr val="000000"/>
                  </a:outerShdw>
                </a:effectLst>
              </a:rPr>
              <a:t>How</a:t>
            </a:r>
            <a:r>
              <a:rPr lang="en-ZA" sz="2000" dirty="0">
                <a:effectLst>
                  <a:outerShdw sx="0" sy="0">
                    <a:srgbClr val="000000"/>
                  </a:outerShdw>
                </a:effectLst>
              </a:rPr>
              <a:t> we will say it – medium</a:t>
            </a:r>
          </a:p>
          <a:p>
            <a:pPr lvl="0" fontAlgn="base"/>
            <a:r>
              <a:rPr lang="en-ZA" sz="2000" dirty="0">
                <a:effectLst>
                  <a:outerShdw sx="0" sy="0">
                    <a:srgbClr val="000000"/>
                  </a:outerShdw>
                </a:effectLst>
              </a:rPr>
              <a:t>Anticipate the </a:t>
            </a:r>
            <a:r>
              <a:rPr lang="en-ZA" sz="2000" b="1" dirty="0">
                <a:effectLst>
                  <a:outerShdw sx="0" sy="0">
                    <a:srgbClr val="000000"/>
                  </a:outerShdw>
                </a:effectLst>
              </a:rPr>
              <a:t>effect </a:t>
            </a:r>
            <a:r>
              <a:rPr lang="en-ZA" sz="2000" dirty="0">
                <a:effectLst>
                  <a:outerShdw sx="0" sy="0">
                    <a:srgbClr val="000000"/>
                  </a:outerShdw>
                </a:effectLst>
              </a:rPr>
              <a:t>on the receiver and their </a:t>
            </a:r>
            <a:r>
              <a:rPr lang="en-ZA" sz="2000" b="1" dirty="0">
                <a:effectLst>
                  <a:outerShdw sx="0" sy="0">
                    <a:srgbClr val="000000"/>
                  </a:outerShdw>
                </a:effectLst>
              </a:rPr>
              <a:t>level of understanding</a:t>
            </a:r>
            <a:endParaRPr lang="en-ZA" sz="2000" dirty="0">
              <a:effectLst>
                <a:outerShdw sx="0" sy="0">
                  <a:srgbClr val="000000"/>
                </a:outerShdw>
              </a:effectLst>
            </a:endParaRPr>
          </a:p>
          <a:p>
            <a:pPr marL="0" indent="0" algn="ctr">
              <a:buNone/>
            </a:pPr>
            <a:endParaRPr lang="en-ZA" dirty="0"/>
          </a:p>
        </p:txBody>
      </p:sp>
      <p:graphicFrame>
        <p:nvGraphicFramePr>
          <p:cNvPr id="6" name="Diagram 5"/>
          <p:cNvGraphicFramePr/>
          <p:nvPr>
            <p:extLst>
              <p:ext uri="{D42A27DB-BD31-4B8C-83A1-F6EECF244321}">
                <p14:modId xmlns:p14="http://schemas.microsoft.com/office/powerpoint/2010/main" val="112202614"/>
              </p:ext>
            </p:extLst>
          </p:nvPr>
        </p:nvGraphicFramePr>
        <p:xfrm>
          <a:off x="2126255" y="3481330"/>
          <a:ext cx="4406747" cy="28313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688105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Questioning techniques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36</a:t>
            </a:fld>
            <a:endParaRPr lang="en-ZA" dirty="0"/>
          </a:p>
        </p:txBody>
      </p:sp>
      <p:sp>
        <p:nvSpPr>
          <p:cNvPr id="5" name="Content Placeholder 4"/>
          <p:cNvSpPr>
            <a:spLocks noGrp="1"/>
          </p:cNvSpPr>
          <p:nvPr>
            <p:ph sz="quarter" idx="1"/>
          </p:nvPr>
        </p:nvSpPr>
        <p:spPr>
          <a:xfrm>
            <a:off x="467544" y="1413296"/>
            <a:ext cx="5690885" cy="4680000"/>
          </a:xfrm>
        </p:spPr>
        <p:txBody>
          <a:bodyPr>
            <a:noAutofit/>
          </a:bodyPr>
          <a:lstStyle/>
          <a:p>
            <a:pPr marL="0" indent="0">
              <a:buNone/>
            </a:pPr>
            <a:r>
              <a:rPr lang="en-ZA" dirty="0"/>
              <a:t>There are many different types of questions:</a:t>
            </a:r>
          </a:p>
          <a:p>
            <a:r>
              <a:rPr lang="en-ZA" sz="2000" dirty="0"/>
              <a:t>Closed questions</a:t>
            </a:r>
          </a:p>
          <a:p>
            <a:r>
              <a:rPr lang="en-ZA" sz="2000" dirty="0"/>
              <a:t>Open questions</a:t>
            </a:r>
          </a:p>
          <a:p>
            <a:r>
              <a:rPr lang="en-ZA" sz="2000" dirty="0"/>
              <a:t>Probing questions</a:t>
            </a:r>
          </a:p>
          <a:p>
            <a:r>
              <a:rPr lang="en-ZA" sz="2000" dirty="0"/>
              <a:t>Paraphrasing questions</a:t>
            </a:r>
          </a:p>
          <a:p>
            <a:r>
              <a:rPr lang="en-ZA" sz="2000" dirty="0"/>
              <a:t>Factual questions</a:t>
            </a:r>
          </a:p>
          <a:p>
            <a:r>
              <a:rPr lang="en-ZA" sz="2000" dirty="0"/>
              <a:t>Leading questions</a:t>
            </a:r>
          </a:p>
          <a:p>
            <a:r>
              <a:rPr lang="en-ZA" sz="2000" dirty="0"/>
              <a:t>Hypothetical questions</a:t>
            </a:r>
          </a:p>
          <a:p>
            <a:r>
              <a:rPr lang="en-ZA" sz="2000" dirty="0"/>
              <a:t>Opinion questions</a:t>
            </a:r>
          </a:p>
          <a:p>
            <a:r>
              <a:rPr lang="en-ZA" sz="2000" dirty="0"/>
              <a:t>Direct questions</a:t>
            </a:r>
          </a:p>
          <a:p>
            <a:r>
              <a:rPr lang="en-ZA" sz="2000" dirty="0"/>
              <a:t>Indirect questions</a:t>
            </a:r>
          </a:p>
        </p:txBody>
      </p:sp>
      <p:pic>
        <p:nvPicPr>
          <p:cNvPr id="7" name="Picture 6"/>
          <p:cNvPicPr/>
          <p:nvPr/>
        </p:nvPicPr>
        <p:blipFill>
          <a:blip r:embed="rId2">
            <a:extLst>
              <a:ext uri="{28A0092B-C50C-407E-A947-70E740481C1C}">
                <a14:useLocalDpi xmlns:a14="http://schemas.microsoft.com/office/drawing/2010/main" val="0"/>
              </a:ext>
            </a:extLst>
          </a:blip>
          <a:stretch>
            <a:fillRect/>
          </a:stretch>
        </p:blipFill>
        <p:spPr>
          <a:xfrm>
            <a:off x="4945196" y="2281868"/>
            <a:ext cx="2514600" cy="2514600"/>
          </a:xfrm>
          <a:prstGeom prst="rect">
            <a:avLst/>
          </a:prstGeom>
        </p:spPr>
      </p:pic>
    </p:spTree>
    <p:extLst>
      <p:ext uri="{BB962C8B-B14F-4D97-AF65-F5344CB8AC3E}">
        <p14:creationId xmlns:p14="http://schemas.microsoft.com/office/powerpoint/2010/main" val="127939143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Listening skills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37</a:t>
            </a:fld>
            <a:endParaRPr lang="en-ZA" dirty="0"/>
          </a:p>
        </p:txBody>
      </p:sp>
      <p:sp>
        <p:nvSpPr>
          <p:cNvPr id="5" name="Content Placeholder 4"/>
          <p:cNvSpPr>
            <a:spLocks noGrp="1"/>
          </p:cNvSpPr>
          <p:nvPr>
            <p:ph sz="quarter" idx="1"/>
          </p:nvPr>
        </p:nvSpPr>
        <p:spPr>
          <a:xfrm>
            <a:off x="467544" y="1413296"/>
            <a:ext cx="5690885" cy="4680000"/>
          </a:xfrm>
        </p:spPr>
        <p:txBody>
          <a:bodyPr>
            <a:noAutofit/>
          </a:bodyPr>
          <a:lstStyle/>
          <a:p>
            <a:pPr marL="0" indent="0">
              <a:buNone/>
            </a:pPr>
            <a:endParaRPr lang="en-ZA" dirty="0"/>
          </a:p>
          <a:p>
            <a:pPr marL="0" indent="0">
              <a:buNone/>
            </a:pPr>
            <a:endParaRPr lang="en-ZA" dirty="0"/>
          </a:p>
          <a:p>
            <a:pPr marL="0" indent="0">
              <a:buNone/>
            </a:pPr>
            <a:r>
              <a:rPr lang="en-ZA" dirty="0"/>
              <a:t>Five steps to better listening:</a:t>
            </a:r>
          </a:p>
          <a:p>
            <a:pPr marL="457200" indent="-457200">
              <a:buFont typeface="+mj-lt"/>
              <a:buAutoNum type="arabicPeriod"/>
            </a:pPr>
            <a:r>
              <a:rPr lang="en-ZA" dirty="0"/>
              <a:t>Attitude adjustment</a:t>
            </a:r>
          </a:p>
          <a:p>
            <a:pPr marL="457200" indent="-457200">
              <a:buFont typeface="+mj-lt"/>
              <a:buAutoNum type="arabicPeriod"/>
            </a:pPr>
            <a:r>
              <a:rPr lang="en-ZA" dirty="0"/>
              <a:t>Noise reduction</a:t>
            </a:r>
          </a:p>
          <a:p>
            <a:pPr marL="457200" indent="-457200">
              <a:buFont typeface="+mj-lt"/>
              <a:buAutoNum type="arabicPeriod"/>
            </a:pPr>
            <a:r>
              <a:rPr lang="en-ZA" dirty="0"/>
              <a:t>Reflect back</a:t>
            </a:r>
          </a:p>
          <a:p>
            <a:pPr marL="457200" indent="-457200">
              <a:buFont typeface="+mj-lt"/>
              <a:buAutoNum type="arabicPeriod"/>
            </a:pPr>
            <a:r>
              <a:rPr lang="en-ZA" dirty="0"/>
              <a:t>Ego removal</a:t>
            </a:r>
          </a:p>
          <a:p>
            <a:pPr marL="457200" indent="-457200">
              <a:buFont typeface="+mj-lt"/>
              <a:buAutoNum type="arabicPeriod"/>
            </a:pPr>
            <a:r>
              <a:rPr lang="en-ZA" dirty="0"/>
              <a:t>Strive for a Win </a:t>
            </a:r>
            <a:r>
              <a:rPr lang="en-ZA" dirty="0" err="1"/>
              <a:t>Win</a:t>
            </a:r>
            <a:r>
              <a:rPr lang="en-ZA" dirty="0"/>
              <a:t> solution</a:t>
            </a:r>
          </a:p>
        </p:txBody>
      </p:sp>
      <p:pic>
        <p:nvPicPr>
          <p:cNvPr id="8" name="Picture 7" descr="C:\Users\Shelle\Dropbox\Business LR - New 20130421 (1)\shutterstock_81369322 LR.jpg"/>
          <p:cNvPicPr/>
          <p:nvPr/>
        </p:nvPicPr>
        <p:blipFill rotWithShape="1">
          <a:blip r:embed="rId2">
            <a:extLst>
              <a:ext uri="{28A0092B-C50C-407E-A947-70E740481C1C}">
                <a14:useLocalDpi xmlns:a14="http://schemas.microsoft.com/office/drawing/2010/main" val="0"/>
              </a:ext>
            </a:extLst>
          </a:blip>
          <a:srcRect t="29010" r="47783" b="14335"/>
          <a:stretch/>
        </p:blipFill>
        <p:spPr bwMode="auto">
          <a:xfrm>
            <a:off x="5233012" y="2338330"/>
            <a:ext cx="2998402" cy="235485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745573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Sustaining interaction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38</a:t>
            </a:fld>
            <a:endParaRPr lang="en-ZA" dirty="0"/>
          </a:p>
        </p:txBody>
      </p:sp>
      <p:sp>
        <p:nvSpPr>
          <p:cNvPr id="5" name="Content Placeholder 4"/>
          <p:cNvSpPr>
            <a:spLocks noGrp="1"/>
          </p:cNvSpPr>
          <p:nvPr>
            <p:ph sz="quarter" idx="1"/>
          </p:nvPr>
        </p:nvSpPr>
        <p:spPr>
          <a:xfrm>
            <a:off x="467544" y="1413296"/>
            <a:ext cx="5690885" cy="4680000"/>
          </a:xfrm>
        </p:spPr>
        <p:txBody>
          <a:bodyPr>
            <a:noAutofit/>
          </a:bodyPr>
          <a:lstStyle/>
          <a:p>
            <a:pPr marL="0" indent="0">
              <a:buNone/>
            </a:pPr>
            <a:r>
              <a:rPr lang="en-ZA" dirty="0"/>
              <a:t>Some ways to sustain interaction are:</a:t>
            </a:r>
          </a:p>
          <a:p>
            <a:r>
              <a:rPr lang="en-ZA" dirty="0"/>
              <a:t>Make eye contact</a:t>
            </a:r>
          </a:p>
          <a:p>
            <a:r>
              <a:rPr lang="en-ZA" dirty="0"/>
              <a:t>Keep a reasonable distance</a:t>
            </a:r>
          </a:p>
          <a:p>
            <a:r>
              <a:rPr lang="en-ZA" dirty="0"/>
              <a:t>Stay away from religious topics, and maybe politics too</a:t>
            </a:r>
          </a:p>
          <a:p>
            <a:r>
              <a:rPr lang="en-ZA" dirty="0"/>
              <a:t>Try to connect with the person, by communicating in a similar style (called mirroring)</a:t>
            </a:r>
          </a:p>
          <a:p>
            <a:pPr marL="0" indent="0">
              <a:buNone/>
            </a:pPr>
            <a:endParaRPr lang="en-ZA" dirty="0"/>
          </a:p>
        </p:txBody>
      </p:sp>
      <p:pic>
        <p:nvPicPr>
          <p:cNvPr id="7" name="il_fi" descr="http://t0.gstatic.com/images?q=tbn:89zEwima5zL4tM:http://i238.photobucket.com/albums/ff177/salviaforme/mirrorbodylan.jpg&amp;t=1"/>
          <p:cNvPicPr/>
          <p:nvPr/>
        </p:nvPicPr>
        <p:blipFill>
          <a:blip r:embed="rId2" cstate="print"/>
          <a:srcRect/>
          <a:stretch>
            <a:fillRect/>
          </a:stretch>
        </p:blipFill>
        <p:spPr bwMode="auto">
          <a:xfrm>
            <a:off x="5981287" y="3493058"/>
            <a:ext cx="2689860" cy="2449830"/>
          </a:xfrm>
          <a:prstGeom prst="rect">
            <a:avLst/>
          </a:prstGeom>
          <a:noFill/>
          <a:ln w="9525">
            <a:noFill/>
            <a:miter lim="800000"/>
            <a:headEnd/>
            <a:tailEnd/>
          </a:ln>
        </p:spPr>
      </p:pic>
    </p:spTree>
    <p:extLst>
      <p:ext uri="{BB962C8B-B14F-4D97-AF65-F5344CB8AC3E}">
        <p14:creationId xmlns:p14="http://schemas.microsoft.com/office/powerpoint/2010/main" val="18231685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Conveying meaning</a:t>
            </a:r>
          </a:p>
        </p:txBody>
      </p:sp>
      <p:sp>
        <p:nvSpPr>
          <p:cNvPr id="4" name="Slide Number Placeholder 3"/>
          <p:cNvSpPr>
            <a:spLocks noGrp="1"/>
          </p:cNvSpPr>
          <p:nvPr>
            <p:ph type="sldNum" sz="quarter" idx="12"/>
          </p:nvPr>
        </p:nvSpPr>
        <p:spPr/>
        <p:txBody>
          <a:bodyPr/>
          <a:lstStyle/>
          <a:p>
            <a:fld id="{32F83655-DC73-417F-8B26-EB7A1DBB5382}" type="slidenum">
              <a:rPr lang="en-ZA" smtClean="0"/>
              <a:pPr/>
              <a:t>39</a:t>
            </a:fld>
            <a:endParaRPr lang="en-ZA" dirty="0"/>
          </a:p>
        </p:txBody>
      </p:sp>
      <p:sp>
        <p:nvSpPr>
          <p:cNvPr id="5" name="Content Placeholder 4"/>
          <p:cNvSpPr>
            <a:spLocks noGrp="1"/>
          </p:cNvSpPr>
          <p:nvPr>
            <p:ph sz="quarter" idx="1"/>
          </p:nvPr>
        </p:nvSpPr>
        <p:spPr>
          <a:xfrm>
            <a:off x="467544" y="1413296"/>
            <a:ext cx="4875637" cy="4680000"/>
          </a:xfrm>
        </p:spPr>
        <p:txBody>
          <a:bodyPr>
            <a:noAutofit/>
          </a:bodyPr>
          <a:lstStyle/>
          <a:p>
            <a:pPr marL="0" indent="0">
              <a:buNone/>
            </a:pPr>
            <a:r>
              <a:rPr lang="en-ZA" sz="2000" dirty="0"/>
              <a:t>Consider the words, "everything's okay." This phrase can mean a variety of things depending on how you say it:</a:t>
            </a:r>
          </a:p>
          <a:p>
            <a:pPr lvl="0" fontAlgn="base"/>
            <a:r>
              <a:rPr lang="en-ZA" sz="2000" dirty="0">
                <a:effectLst>
                  <a:outerShdw sx="0" sy="0">
                    <a:srgbClr val="000000"/>
                  </a:outerShdw>
                </a:effectLst>
              </a:rPr>
              <a:t>"Everything's okay." Reassuring or soothing.</a:t>
            </a:r>
          </a:p>
          <a:p>
            <a:pPr lvl="0" fontAlgn="base"/>
            <a:r>
              <a:rPr lang="en-ZA" sz="2000" dirty="0">
                <a:effectLst>
                  <a:outerShdw sx="0" sy="0">
                    <a:srgbClr val="000000"/>
                  </a:outerShdw>
                </a:effectLst>
              </a:rPr>
              <a:t>"Everything's O-KAAY." Sarcastic. As in, " I told you already!"</a:t>
            </a:r>
          </a:p>
          <a:p>
            <a:pPr lvl="0" fontAlgn="base"/>
            <a:r>
              <a:rPr lang="en-ZA" sz="2000" dirty="0">
                <a:effectLst>
                  <a:outerShdw sx="0" sy="0">
                    <a:srgbClr val="000000"/>
                  </a:outerShdw>
                </a:effectLst>
              </a:rPr>
              <a:t>"Uh...everything's uh...</a:t>
            </a:r>
            <a:r>
              <a:rPr lang="en-ZA" sz="2000" dirty="0" err="1">
                <a:effectLst>
                  <a:outerShdw sx="0" sy="0">
                    <a:srgbClr val="000000"/>
                  </a:outerShdw>
                </a:effectLst>
              </a:rPr>
              <a:t>okayyyyy</a:t>
            </a:r>
            <a:r>
              <a:rPr lang="en-ZA" sz="2000" dirty="0">
                <a:effectLst>
                  <a:outerShdw sx="0" sy="0">
                    <a:srgbClr val="000000"/>
                  </a:outerShdw>
                </a:effectLst>
              </a:rPr>
              <a:t>." Unsure or still checking.</a:t>
            </a:r>
          </a:p>
          <a:p>
            <a:pPr lvl="0" fontAlgn="base"/>
            <a:r>
              <a:rPr lang="en-ZA" sz="2000" dirty="0">
                <a:effectLst>
                  <a:outerShdw sx="0" sy="0">
                    <a:srgbClr val="000000"/>
                  </a:outerShdw>
                </a:effectLst>
              </a:rPr>
              <a:t>Everything okay? a question.</a:t>
            </a:r>
          </a:p>
          <a:p>
            <a:pPr marL="0" indent="0" fontAlgn="base">
              <a:buNone/>
            </a:pPr>
            <a:r>
              <a:rPr lang="en-ZA" sz="2000" dirty="0"/>
              <a:t>What make each statement be perceived differently are the three characteristics of the voice.</a:t>
            </a:r>
            <a:endParaRPr lang="en-ZA" dirty="0"/>
          </a:p>
        </p:txBody>
      </p:sp>
      <p:graphicFrame>
        <p:nvGraphicFramePr>
          <p:cNvPr id="8" name="Diagram 7"/>
          <p:cNvGraphicFramePr/>
          <p:nvPr>
            <p:extLst>
              <p:ext uri="{D42A27DB-BD31-4B8C-83A1-F6EECF244321}">
                <p14:modId xmlns:p14="http://schemas.microsoft.com/office/powerpoint/2010/main" val="2524463302"/>
              </p:ext>
            </p:extLst>
          </p:nvPr>
        </p:nvGraphicFramePr>
        <p:xfrm>
          <a:off x="5365213" y="2256737"/>
          <a:ext cx="3369097" cy="1771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636317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Overview</a:t>
            </a:r>
          </a:p>
        </p:txBody>
      </p:sp>
      <p:sp>
        <p:nvSpPr>
          <p:cNvPr id="4" name="Slide Number Placeholder 3"/>
          <p:cNvSpPr>
            <a:spLocks noGrp="1"/>
          </p:cNvSpPr>
          <p:nvPr>
            <p:ph type="sldNum" sz="quarter" idx="12"/>
          </p:nvPr>
        </p:nvSpPr>
        <p:spPr/>
        <p:txBody>
          <a:bodyPr/>
          <a:lstStyle/>
          <a:p>
            <a:fld id="{32F83655-DC73-417F-8B26-EB7A1DBB5382}" type="slidenum">
              <a:rPr lang="en-ZA" smtClean="0"/>
              <a:pPr/>
              <a:t>4</a:t>
            </a:fld>
            <a:endParaRPr lang="en-ZA" dirty="0"/>
          </a:p>
        </p:txBody>
      </p:sp>
      <p:sp>
        <p:nvSpPr>
          <p:cNvPr id="5" name="Content Placeholder 4"/>
          <p:cNvSpPr>
            <a:spLocks noGrp="1"/>
          </p:cNvSpPr>
          <p:nvPr>
            <p:ph sz="quarter" idx="1"/>
          </p:nvPr>
        </p:nvSpPr>
        <p:spPr/>
        <p:txBody>
          <a:bodyPr/>
          <a:lstStyle/>
          <a:p>
            <a:pPr marL="0" lvl="0" indent="0">
              <a:spcBef>
                <a:spcPts val="0"/>
              </a:spcBef>
              <a:buClrTx/>
              <a:buSzTx/>
              <a:buNone/>
            </a:pPr>
            <a:r>
              <a:rPr lang="en-ZA" b="1" dirty="0">
                <a:solidFill>
                  <a:srgbClr val="000066"/>
                </a:solidFill>
              </a:rPr>
              <a:t>The Portfolio of Evidence (PoE)</a:t>
            </a:r>
          </a:p>
          <a:p>
            <a:pPr marL="0" lvl="0" indent="0">
              <a:spcBef>
                <a:spcPts val="0"/>
              </a:spcBef>
              <a:buClrTx/>
              <a:buSzTx/>
              <a:buNone/>
            </a:pPr>
            <a:endParaRPr lang="en-US" dirty="0">
              <a:solidFill>
                <a:srgbClr val="000066"/>
              </a:solidFill>
            </a:endParaRPr>
          </a:p>
          <a:p>
            <a:pPr marL="0" lvl="0" indent="0">
              <a:lnSpc>
                <a:spcPct val="150000"/>
              </a:lnSpc>
              <a:spcBef>
                <a:spcPts val="0"/>
              </a:spcBef>
              <a:buClrTx/>
              <a:buSzTx/>
              <a:buNone/>
            </a:pPr>
            <a:r>
              <a:rPr lang="en-ZA" b="1" dirty="0">
                <a:solidFill>
                  <a:srgbClr val="000066"/>
                </a:solidFill>
              </a:rPr>
              <a:t>Section 1 –	Administrative detail</a:t>
            </a:r>
            <a:endParaRPr lang="en-US" dirty="0">
              <a:solidFill>
                <a:srgbClr val="000066"/>
              </a:solidFill>
            </a:endParaRPr>
          </a:p>
          <a:p>
            <a:pPr marL="0" lvl="0" indent="0">
              <a:lnSpc>
                <a:spcPct val="150000"/>
              </a:lnSpc>
              <a:spcBef>
                <a:spcPts val="0"/>
              </a:spcBef>
              <a:buClrTx/>
              <a:buSzTx/>
              <a:buNone/>
            </a:pPr>
            <a:r>
              <a:rPr lang="en-ZA" b="1" dirty="0">
                <a:solidFill>
                  <a:srgbClr val="000066"/>
                </a:solidFill>
              </a:rPr>
              <a:t>Section 2 – 	Assessment planning</a:t>
            </a:r>
            <a:endParaRPr lang="en-US" dirty="0">
              <a:solidFill>
                <a:srgbClr val="000066"/>
              </a:solidFill>
            </a:endParaRPr>
          </a:p>
          <a:p>
            <a:pPr marL="0" lvl="0" indent="0">
              <a:lnSpc>
                <a:spcPct val="150000"/>
              </a:lnSpc>
              <a:spcBef>
                <a:spcPts val="0"/>
              </a:spcBef>
              <a:buClrTx/>
              <a:buSzTx/>
              <a:buNone/>
            </a:pPr>
            <a:r>
              <a:rPr lang="en-ZA" b="1" dirty="0">
                <a:solidFill>
                  <a:srgbClr val="000066"/>
                </a:solidFill>
              </a:rPr>
              <a:t>Section 3 – 	Assessment design matrix</a:t>
            </a:r>
            <a:endParaRPr lang="en-US" dirty="0">
              <a:solidFill>
                <a:srgbClr val="000066"/>
              </a:solidFill>
            </a:endParaRPr>
          </a:p>
          <a:p>
            <a:pPr marL="0" lvl="0" indent="0">
              <a:lnSpc>
                <a:spcPct val="150000"/>
              </a:lnSpc>
              <a:spcBef>
                <a:spcPts val="0"/>
              </a:spcBef>
              <a:buClrTx/>
              <a:buSzTx/>
              <a:buNone/>
            </a:pPr>
            <a:r>
              <a:rPr lang="en-ZA" b="1" dirty="0">
                <a:solidFill>
                  <a:srgbClr val="000066"/>
                </a:solidFill>
              </a:rPr>
              <a:t>Section 4 – 	Formative assessment activities</a:t>
            </a:r>
            <a:endParaRPr lang="en-US" dirty="0">
              <a:solidFill>
                <a:srgbClr val="000066"/>
              </a:solidFill>
            </a:endParaRPr>
          </a:p>
          <a:p>
            <a:pPr marL="0" lvl="0" indent="0">
              <a:lnSpc>
                <a:spcPct val="150000"/>
              </a:lnSpc>
              <a:spcBef>
                <a:spcPts val="0"/>
              </a:spcBef>
              <a:buClrTx/>
              <a:buSzTx/>
              <a:buNone/>
            </a:pPr>
            <a:r>
              <a:rPr lang="en-ZA" b="1" dirty="0">
                <a:solidFill>
                  <a:srgbClr val="000066"/>
                </a:solidFill>
              </a:rPr>
              <a:t>Section 5 – 	Summative assessment </a:t>
            </a:r>
          </a:p>
          <a:p>
            <a:pPr marL="0" lvl="0" indent="0">
              <a:lnSpc>
                <a:spcPct val="150000"/>
              </a:lnSpc>
              <a:spcBef>
                <a:spcPts val="0"/>
              </a:spcBef>
              <a:buClrTx/>
              <a:buSzTx/>
              <a:buNone/>
            </a:pPr>
            <a:r>
              <a:rPr lang="en-ZA" b="1" dirty="0">
                <a:solidFill>
                  <a:srgbClr val="000066"/>
                </a:solidFill>
              </a:rPr>
              <a:t>		Knowledge questionnaires</a:t>
            </a:r>
            <a:endParaRPr lang="en-US" dirty="0">
              <a:solidFill>
                <a:srgbClr val="000066"/>
              </a:solidFill>
            </a:endParaRPr>
          </a:p>
          <a:p>
            <a:endParaRPr lang="en-ZA" dirty="0"/>
          </a:p>
        </p:txBody>
      </p:sp>
    </p:spTree>
    <p:extLst>
      <p:ext uri="{BB962C8B-B14F-4D97-AF65-F5344CB8AC3E}">
        <p14:creationId xmlns:p14="http://schemas.microsoft.com/office/powerpoint/2010/main" val="23668958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Using your voice effectively</a:t>
            </a:r>
          </a:p>
        </p:txBody>
      </p:sp>
      <p:sp>
        <p:nvSpPr>
          <p:cNvPr id="4" name="Slide Number Placeholder 3"/>
          <p:cNvSpPr>
            <a:spLocks noGrp="1"/>
          </p:cNvSpPr>
          <p:nvPr>
            <p:ph type="sldNum" sz="quarter" idx="12"/>
          </p:nvPr>
        </p:nvSpPr>
        <p:spPr/>
        <p:txBody>
          <a:bodyPr/>
          <a:lstStyle/>
          <a:p>
            <a:fld id="{32F83655-DC73-417F-8B26-EB7A1DBB5382}" type="slidenum">
              <a:rPr lang="en-ZA" smtClean="0"/>
              <a:pPr/>
              <a:t>40</a:t>
            </a:fld>
            <a:endParaRPr lang="en-ZA" dirty="0"/>
          </a:p>
        </p:txBody>
      </p:sp>
      <p:sp>
        <p:nvSpPr>
          <p:cNvPr id="5" name="Content Placeholder 4"/>
          <p:cNvSpPr>
            <a:spLocks noGrp="1"/>
          </p:cNvSpPr>
          <p:nvPr>
            <p:ph sz="quarter" idx="1"/>
          </p:nvPr>
        </p:nvSpPr>
        <p:spPr>
          <a:xfrm>
            <a:off x="467544" y="1413296"/>
            <a:ext cx="8257815" cy="4680000"/>
          </a:xfrm>
        </p:spPr>
        <p:txBody>
          <a:bodyPr>
            <a:noAutofit/>
          </a:bodyPr>
          <a:lstStyle/>
          <a:p>
            <a:pPr marL="0" lvl="0" indent="0" fontAlgn="base">
              <a:buNone/>
            </a:pPr>
            <a:endParaRPr lang="en-ZA" dirty="0">
              <a:effectLst>
                <a:outerShdw sx="0" sy="0">
                  <a:srgbClr val="000000"/>
                </a:outerShdw>
              </a:effectLst>
            </a:endParaRPr>
          </a:p>
          <a:p>
            <a:pPr marL="0" indent="0">
              <a:buNone/>
            </a:pPr>
            <a:endParaRPr lang="en-ZA" dirty="0"/>
          </a:p>
        </p:txBody>
      </p:sp>
      <p:graphicFrame>
        <p:nvGraphicFramePr>
          <p:cNvPr id="6" name="Table 5"/>
          <p:cNvGraphicFramePr>
            <a:graphicFrameLocks noGrp="1"/>
          </p:cNvGraphicFramePr>
          <p:nvPr>
            <p:extLst>
              <p:ext uri="{D42A27DB-BD31-4B8C-83A1-F6EECF244321}">
                <p14:modId xmlns:p14="http://schemas.microsoft.com/office/powerpoint/2010/main" val="2451069988"/>
              </p:ext>
            </p:extLst>
          </p:nvPr>
        </p:nvGraphicFramePr>
        <p:xfrm>
          <a:off x="1079655" y="1299990"/>
          <a:ext cx="7017743" cy="4568815"/>
        </p:xfrm>
        <a:graphic>
          <a:graphicData uri="http://schemas.openxmlformats.org/drawingml/2006/table">
            <a:tbl>
              <a:tblPr firstRow="1" firstCol="1" bandRow="1">
                <a:tableStyleId>{5C22544A-7EE6-4342-B048-85BDC9FD1C3A}</a:tableStyleId>
              </a:tblPr>
              <a:tblGrid>
                <a:gridCol w="1846273">
                  <a:extLst>
                    <a:ext uri="{9D8B030D-6E8A-4147-A177-3AD203B41FA5}">
                      <a16:colId xmlns:a16="http://schemas.microsoft.com/office/drawing/2014/main" val="20000"/>
                    </a:ext>
                  </a:extLst>
                </a:gridCol>
                <a:gridCol w="5171470">
                  <a:extLst>
                    <a:ext uri="{9D8B030D-6E8A-4147-A177-3AD203B41FA5}">
                      <a16:colId xmlns:a16="http://schemas.microsoft.com/office/drawing/2014/main" val="20001"/>
                    </a:ext>
                  </a:extLst>
                </a:gridCol>
              </a:tblGrid>
              <a:tr h="407624">
                <a:tc>
                  <a:txBody>
                    <a:bodyPr/>
                    <a:lstStyle/>
                    <a:p>
                      <a:pPr algn="ctr">
                        <a:lnSpc>
                          <a:spcPct val="150000"/>
                        </a:lnSpc>
                        <a:spcBef>
                          <a:spcPts val="600"/>
                        </a:spcBef>
                        <a:spcAft>
                          <a:spcPts val="600"/>
                        </a:spcAft>
                      </a:pPr>
                      <a:r>
                        <a:rPr lang="en-ZA" sz="1800" dirty="0">
                          <a:solidFill>
                            <a:sysClr val="windowText" lastClr="000000"/>
                          </a:solidFill>
                          <a:effectLst/>
                        </a:rPr>
                        <a:t>Voice Characteristic</a:t>
                      </a:r>
                      <a:endParaRPr lang="en-ZA" sz="1800" dirty="0">
                        <a:solidFill>
                          <a:sysClr val="windowText" lastClr="000000"/>
                        </a:solidFill>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ctr">
                        <a:lnSpc>
                          <a:spcPct val="150000"/>
                        </a:lnSpc>
                        <a:spcBef>
                          <a:spcPts val="600"/>
                        </a:spcBef>
                        <a:spcAft>
                          <a:spcPts val="600"/>
                        </a:spcAft>
                      </a:pPr>
                      <a:r>
                        <a:rPr lang="en-ZA" sz="1800" dirty="0">
                          <a:solidFill>
                            <a:sysClr val="windowText" lastClr="000000"/>
                          </a:solidFill>
                          <a:effectLst/>
                        </a:rPr>
                        <a:t>Explanation</a:t>
                      </a:r>
                      <a:endParaRPr lang="en-ZA" sz="1800" dirty="0">
                        <a:solidFill>
                          <a:sysClr val="windowText" lastClr="000000"/>
                        </a:solidFill>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10000"/>
                  </a:ext>
                </a:extLst>
              </a:tr>
              <a:tr h="385590">
                <a:tc>
                  <a:txBody>
                    <a:bodyPr/>
                    <a:lstStyle/>
                    <a:p>
                      <a:pPr algn="ctr">
                        <a:lnSpc>
                          <a:spcPct val="150000"/>
                        </a:lnSpc>
                        <a:spcAft>
                          <a:spcPts val="0"/>
                        </a:spcAft>
                      </a:pPr>
                      <a:r>
                        <a:rPr lang="en-ZA" sz="1800" dirty="0">
                          <a:solidFill>
                            <a:sysClr val="windowText" lastClr="000000"/>
                          </a:solidFill>
                          <a:effectLst/>
                        </a:rPr>
                        <a:t>Pitch</a:t>
                      </a:r>
                      <a:endParaRPr lang="en-ZA" sz="1800" dirty="0">
                        <a:solidFill>
                          <a:sysClr val="windowText" lastClr="000000"/>
                        </a:solidFill>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l">
                        <a:lnSpc>
                          <a:spcPct val="150000"/>
                        </a:lnSpc>
                        <a:spcAft>
                          <a:spcPts val="0"/>
                        </a:spcAft>
                      </a:pPr>
                      <a:r>
                        <a:rPr lang="en-ZA" sz="1800" dirty="0">
                          <a:effectLst/>
                        </a:rPr>
                        <a:t>Pitch refers to how high or how low your voice is.</a:t>
                      </a:r>
                      <a:endParaRPr lang="en-ZA" sz="18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83267">
                <a:tc>
                  <a:txBody>
                    <a:bodyPr/>
                    <a:lstStyle/>
                    <a:p>
                      <a:pPr algn="ctr">
                        <a:lnSpc>
                          <a:spcPct val="150000"/>
                        </a:lnSpc>
                        <a:spcAft>
                          <a:spcPts val="0"/>
                        </a:spcAft>
                      </a:pPr>
                      <a:r>
                        <a:rPr lang="en-ZA" sz="1800" dirty="0">
                          <a:solidFill>
                            <a:sysClr val="windowText" lastClr="000000"/>
                          </a:solidFill>
                          <a:effectLst/>
                        </a:rPr>
                        <a:t>Volume</a:t>
                      </a:r>
                      <a:endParaRPr lang="en-ZA" sz="1800" dirty="0">
                        <a:solidFill>
                          <a:sysClr val="windowText" lastClr="000000"/>
                        </a:solidFill>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l">
                        <a:lnSpc>
                          <a:spcPct val="150000"/>
                        </a:lnSpc>
                        <a:spcAft>
                          <a:spcPts val="0"/>
                        </a:spcAft>
                      </a:pPr>
                      <a:r>
                        <a:rPr lang="en-ZA" sz="1800" dirty="0">
                          <a:effectLst/>
                        </a:rPr>
                        <a:t>This is how loud your voice is.</a:t>
                      </a:r>
                      <a:endParaRPr lang="en-ZA" sz="18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58909">
                <a:tc>
                  <a:txBody>
                    <a:bodyPr/>
                    <a:lstStyle/>
                    <a:p>
                      <a:pPr algn="ctr">
                        <a:lnSpc>
                          <a:spcPct val="150000"/>
                        </a:lnSpc>
                        <a:spcAft>
                          <a:spcPts val="0"/>
                        </a:spcAft>
                      </a:pPr>
                      <a:r>
                        <a:rPr lang="en-ZA" sz="1800" dirty="0">
                          <a:solidFill>
                            <a:sysClr val="windowText" lastClr="000000"/>
                          </a:solidFill>
                          <a:effectLst/>
                        </a:rPr>
                        <a:t>Quality</a:t>
                      </a:r>
                      <a:endParaRPr lang="en-ZA" sz="1800" dirty="0">
                        <a:solidFill>
                          <a:sysClr val="windowText" lastClr="000000"/>
                        </a:solidFill>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l">
                        <a:lnSpc>
                          <a:spcPct val="150000"/>
                        </a:lnSpc>
                        <a:spcAft>
                          <a:spcPts val="0"/>
                        </a:spcAft>
                      </a:pPr>
                      <a:r>
                        <a:rPr lang="en-ZA" sz="1800" dirty="0">
                          <a:effectLst/>
                        </a:rPr>
                        <a:t>This is the richness, emotion and meaning your voice sends.</a:t>
                      </a:r>
                      <a:endParaRPr lang="en-ZA" sz="18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546797">
                <a:tc>
                  <a:txBody>
                    <a:bodyPr/>
                    <a:lstStyle/>
                    <a:p>
                      <a:pPr algn="ctr">
                        <a:lnSpc>
                          <a:spcPct val="150000"/>
                        </a:lnSpc>
                        <a:spcAft>
                          <a:spcPts val="0"/>
                        </a:spcAft>
                      </a:pPr>
                      <a:r>
                        <a:rPr lang="en-ZA" sz="1800" dirty="0">
                          <a:solidFill>
                            <a:sysClr val="windowText" lastClr="000000"/>
                          </a:solidFill>
                          <a:effectLst/>
                        </a:rPr>
                        <a:t>Tone</a:t>
                      </a:r>
                      <a:endParaRPr lang="en-ZA" sz="1800" dirty="0">
                        <a:solidFill>
                          <a:sysClr val="windowText" lastClr="000000"/>
                        </a:solidFill>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l">
                        <a:lnSpc>
                          <a:spcPct val="150000"/>
                        </a:lnSpc>
                        <a:spcAft>
                          <a:spcPts val="0"/>
                        </a:spcAft>
                      </a:pPr>
                      <a:r>
                        <a:rPr lang="en-ZA" sz="1800" dirty="0">
                          <a:effectLst/>
                        </a:rPr>
                        <a:t>Tone of voice generally conveys the attitude or emotional state of a person when communicating.</a:t>
                      </a:r>
                      <a:endParaRPr lang="en-ZA" sz="1800" dirty="0">
                        <a:effectLst/>
                        <a:latin typeface="Calibri"/>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54015">
                <a:tc>
                  <a:txBody>
                    <a:bodyPr/>
                    <a:lstStyle/>
                    <a:p>
                      <a:pPr algn="ctr">
                        <a:lnSpc>
                          <a:spcPct val="150000"/>
                        </a:lnSpc>
                        <a:spcAft>
                          <a:spcPts val="0"/>
                        </a:spcAft>
                      </a:pPr>
                      <a:r>
                        <a:rPr lang="en-ZA" sz="1800" dirty="0">
                          <a:solidFill>
                            <a:sysClr val="windowText" lastClr="000000"/>
                          </a:solidFill>
                          <a:effectLst/>
                        </a:rPr>
                        <a:t>Pace and rhythm</a:t>
                      </a:r>
                      <a:endParaRPr lang="en-ZA" sz="1800" dirty="0">
                        <a:solidFill>
                          <a:sysClr val="windowText" lastClr="000000"/>
                        </a:solidFill>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l">
                        <a:lnSpc>
                          <a:spcPct val="150000"/>
                        </a:lnSpc>
                        <a:spcAft>
                          <a:spcPts val="0"/>
                        </a:spcAft>
                      </a:pPr>
                      <a:r>
                        <a:rPr lang="en-ZA" sz="1800" dirty="0">
                          <a:effectLst/>
                        </a:rPr>
                        <a:t>Pace refers to how fast or slow you speak</a:t>
                      </a:r>
                      <a:endParaRPr lang="en-ZA" sz="18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548520">
                <a:tc>
                  <a:txBody>
                    <a:bodyPr/>
                    <a:lstStyle/>
                    <a:p>
                      <a:pPr algn="ctr">
                        <a:lnSpc>
                          <a:spcPct val="150000"/>
                        </a:lnSpc>
                        <a:spcAft>
                          <a:spcPts val="0"/>
                        </a:spcAft>
                      </a:pPr>
                      <a:r>
                        <a:rPr lang="en-ZA" sz="1800" dirty="0">
                          <a:solidFill>
                            <a:sysClr val="windowText" lastClr="000000"/>
                          </a:solidFill>
                          <a:effectLst/>
                        </a:rPr>
                        <a:t>Stress</a:t>
                      </a:r>
                      <a:endParaRPr lang="en-ZA" sz="1800" dirty="0">
                        <a:solidFill>
                          <a:sysClr val="windowText" lastClr="000000"/>
                        </a:solidFill>
                        <a:effectLst/>
                        <a:latin typeface="Calibri"/>
                        <a:ea typeface="Times New Roman"/>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20000"/>
                        <a:lumOff val="80000"/>
                      </a:schemeClr>
                    </a:solidFill>
                  </a:tcPr>
                </a:tc>
                <a:tc>
                  <a:txBody>
                    <a:bodyPr/>
                    <a:lstStyle/>
                    <a:p>
                      <a:pPr algn="l">
                        <a:lnSpc>
                          <a:spcPct val="150000"/>
                        </a:lnSpc>
                        <a:spcAft>
                          <a:spcPts val="0"/>
                        </a:spcAft>
                      </a:pPr>
                      <a:r>
                        <a:rPr lang="en-ZA" sz="1800" dirty="0">
                          <a:effectLst/>
                        </a:rPr>
                        <a:t>The meaning of a sentence can be changed by emphasising or stressing particular words in it.</a:t>
                      </a:r>
                      <a:endParaRPr lang="en-ZA" sz="18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9511232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Non-verbal communication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41</a:t>
            </a:fld>
            <a:endParaRPr lang="en-ZA" dirty="0"/>
          </a:p>
        </p:txBody>
      </p:sp>
      <p:sp>
        <p:nvSpPr>
          <p:cNvPr id="5" name="Content Placeholder 4"/>
          <p:cNvSpPr>
            <a:spLocks noGrp="1"/>
          </p:cNvSpPr>
          <p:nvPr>
            <p:ph sz="quarter" idx="1"/>
          </p:nvPr>
        </p:nvSpPr>
        <p:spPr>
          <a:xfrm>
            <a:off x="467544" y="1413296"/>
            <a:ext cx="8257815" cy="4680000"/>
          </a:xfrm>
        </p:spPr>
        <p:txBody>
          <a:bodyPr>
            <a:noAutofit/>
          </a:bodyPr>
          <a:lstStyle/>
          <a:p>
            <a:pPr marL="0" indent="0">
              <a:buNone/>
            </a:pPr>
            <a:r>
              <a:rPr lang="en-ZA" dirty="0"/>
              <a:t>Non-verbal communication is that part of the message conveyed that is not encoded in words. It is often subconscious and reflects the inner meaning and emotions of the person.</a:t>
            </a:r>
          </a:p>
          <a:p>
            <a:pPr marL="0" indent="0">
              <a:buNone/>
            </a:pPr>
            <a:endParaRPr lang="en-ZA" dirty="0"/>
          </a:p>
        </p:txBody>
      </p:sp>
      <p:pic>
        <p:nvPicPr>
          <p:cNvPr id="14" name="Picture 13"/>
          <p:cNvPicPr/>
          <p:nvPr/>
        </p:nvPicPr>
        <p:blipFill>
          <a:blip r:embed="rId2">
            <a:extLst>
              <a:ext uri="{28A0092B-C50C-407E-A947-70E740481C1C}">
                <a14:useLocalDpi xmlns:a14="http://schemas.microsoft.com/office/drawing/2010/main" val="0"/>
              </a:ext>
            </a:extLst>
          </a:blip>
          <a:stretch>
            <a:fillRect/>
          </a:stretch>
        </p:blipFill>
        <p:spPr>
          <a:xfrm>
            <a:off x="963517" y="2726042"/>
            <a:ext cx="1625447" cy="1597206"/>
          </a:xfrm>
          <a:prstGeom prst="rect">
            <a:avLst/>
          </a:prstGeom>
        </p:spPr>
      </p:pic>
      <p:pic>
        <p:nvPicPr>
          <p:cNvPr id="15" name="Picture 14"/>
          <p:cNvPicPr/>
          <p:nvPr/>
        </p:nvPicPr>
        <p:blipFill>
          <a:blip r:embed="rId3">
            <a:extLst>
              <a:ext uri="{28A0092B-C50C-407E-A947-70E740481C1C}">
                <a14:useLocalDpi xmlns:a14="http://schemas.microsoft.com/office/drawing/2010/main" val="0"/>
              </a:ext>
            </a:extLst>
          </a:blip>
          <a:stretch>
            <a:fillRect/>
          </a:stretch>
        </p:blipFill>
        <p:spPr>
          <a:xfrm>
            <a:off x="3824284" y="2555459"/>
            <a:ext cx="1750249" cy="1767789"/>
          </a:xfrm>
          <a:prstGeom prst="rect">
            <a:avLst/>
          </a:prstGeom>
        </p:spPr>
      </p:pic>
      <p:pic>
        <p:nvPicPr>
          <p:cNvPr id="16" name="Picture 15"/>
          <p:cNvPicPr/>
          <p:nvPr/>
        </p:nvPicPr>
        <p:blipFill>
          <a:blip r:embed="rId4">
            <a:extLst>
              <a:ext uri="{28A0092B-C50C-407E-A947-70E740481C1C}">
                <a14:useLocalDpi xmlns:a14="http://schemas.microsoft.com/office/drawing/2010/main" val="0"/>
              </a:ext>
            </a:extLst>
          </a:blip>
          <a:stretch>
            <a:fillRect/>
          </a:stretch>
        </p:blipFill>
        <p:spPr>
          <a:xfrm>
            <a:off x="6682991" y="2726042"/>
            <a:ext cx="1634743" cy="1614603"/>
          </a:xfrm>
          <a:prstGeom prst="rect">
            <a:avLst/>
          </a:prstGeom>
        </p:spPr>
      </p:pic>
      <p:pic>
        <p:nvPicPr>
          <p:cNvPr id="17" name="Picture 16"/>
          <p:cNvPicPr/>
          <p:nvPr/>
        </p:nvPicPr>
        <p:blipFill>
          <a:blip r:embed="rId5">
            <a:extLst>
              <a:ext uri="{28A0092B-C50C-407E-A947-70E740481C1C}">
                <a14:useLocalDpi xmlns:a14="http://schemas.microsoft.com/office/drawing/2010/main" val="0"/>
              </a:ext>
            </a:extLst>
          </a:blip>
          <a:stretch>
            <a:fillRect/>
          </a:stretch>
        </p:blipFill>
        <p:spPr>
          <a:xfrm>
            <a:off x="1195674" y="4549468"/>
            <a:ext cx="1679728" cy="1697095"/>
          </a:xfrm>
          <a:prstGeom prst="rect">
            <a:avLst/>
          </a:prstGeom>
        </p:spPr>
      </p:pic>
      <p:pic>
        <p:nvPicPr>
          <p:cNvPr id="18" name="Picture 17"/>
          <p:cNvPicPr/>
          <p:nvPr/>
        </p:nvPicPr>
        <p:blipFill>
          <a:blip r:embed="rId6">
            <a:extLst>
              <a:ext uri="{28A0092B-C50C-407E-A947-70E740481C1C}">
                <a14:useLocalDpi xmlns:a14="http://schemas.microsoft.com/office/drawing/2010/main" val="0"/>
              </a:ext>
            </a:extLst>
          </a:blip>
          <a:stretch>
            <a:fillRect/>
          </a:stretch>
        </p:blipFill>
        <p:spPr>
          <a:xfrm>
            <a:off x="3908568" y="4362429"/>
            <a:ext cx="1671697" cy="1751931"/>
          </a:xfrm>
          <a:prstGeom prst="rect">
            <a:avLst/>
          </a:prstGeom>
        </p:spPr>
      </p:pic>
      <p:pic>
        <p:nvPicPr>
          <p:cNvPr id="19" name="Picture 18"/>
          <p:cNvPicPr/>
          <p:nvPr/>
        </p:nvPicPr>
        <p:blipFill>
          <a:blip r:embed="rId7">
            <a:extLst>
              <a:ext uri="{28A0092B-C50C-407E-A947-70E740481C1C}">
                <a14:useLocalDpi xmlns:a14="http://schemas.microsoft.com/office/drawing/2010/main" val="0"/>
              </a:ext>
            </a:extLst>
          </a:blip>
          <a:stretch>
            <a:fillRect/>
          </a:stretch>
        </p:blipFill>
        <p:spPr>
          <a:xfrm>
            <a:off x="6958413" y="4362429"/>
            <a:ext cx="1689827" cy="1751931"/>
          </a:xfrm>
          <a:prstGeom prst="rect">
            <a:avLst/>
          </a:prstGeom>
        </p:spPr>
      </p:pic>
    </p:spTree>
    <p:extLst>
      <p:ext uri="{BB962C8B-B14F-4D97-AF65-F5344CB8AC3E}">
        <p14:creationId xmlns:p14="http://schemas.microsoft.com/office/powerpoint/2010/main" val="7745209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What to avoid during conversation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42</a:t>
            </a:fld>
            <a:endParaRPr lang="en-ZA" dirty="0"/>
          </a:p>
        </p:txBody>
      </p:sp>
      <p:sp>
        <p:nvSpPr>
          <p:cNvPr id="5" name="Content Placeholder 4"/>
          <p:cNvSpPr>
            <a:spLocks noGrp="1"/>
          </p:cNvSpPr>
          <p:nvPr>
            <p:ph sz="quarter" idx="1"/>
          </p:nvPr>
        </p:nvSpPr>
        <p:spPr>
          <a:xfrm>
            <a:off x="467544" y="1413296"/>
            <a:ext cx="8257815" cy="4680000"/>
          </a:xfrm>
        </p:spPr>
        <p:txBody>
          <a:bodyPr>
            <a:noAutofit/>
          </a:bodyPr>
          <a:lstStyle/>
          <a:p>
            <a:pPr marL="0" indent="0">
              <a:buNone/>
            </a:pPr>
            <a:r>
              <a:rPr lang="en-ZA" sz="2200" dirty="0"/>
              <a:t>The following should be avoided during conversations and presentations:</a:t>
            </a:r>
          </a:p>
          <a:p>
            <a:pPr lvl="0" fontAlgn="base"/>
            <a:r>
              <a:rPr lang="en-ZA" sz="2200" dirty="0">
                <a:effectLst>
                  <a:outerShdw sx="0" sy="0">
                    <a:srgbClr val="000000"/>
                  </a:outerShdw>
                </a:effectLst>
              </a:rPr>
              <a:t>To talk without purpose is to ramble. If you want to be taken lightly, ramble.</a:t>
            </a:r>
          </a:p>
          <a:p>
            <a:pPr lvl="0" fontAlgn="base"/>
            <a:r>
              <a:rPr lang="en-ZA" sz="2200" dirty="0">
                <a:effectLst>
                  <a:outerShdw sx="0" sy="0">
                    <a:srgbClr val="000000"/>
                  </a:outerShdw>
                </a:effectLst>
              </a:rPr>
              <a:t>Do not whine or plead. Neither is guaranteed to instil respect or interest in the listener. If you are very upset, excuse yourself and come back to the discussion later when you have had a chance to think it through.</a:t>
            </a:r>
          </a:p>
          <a:p>
            <a:pPr lvl="0" fontAlgn="base"/>
            <a:r>
              <a:rPr lang="en-ZA" sz="2200" dirty="0">
                <a:effectLst>
                  <a:outerShdw sx="0" sy="0">
                    <a:srgbClr val="000000"/>
                  </a:outerShdw>
                </a:effectLst>
              </a:rPr>
              <a:t>Be careful with levity. While a little humour injected into what you are discussing can be very effective, do not take it too far, and do not rely on it as a crutch to cover up the hard-to-say things. If you keep giggling and joking, your communication will not be taken seriously</a:t>
            </a:r>
            <a:r>
              <a:rPr lang="en-ZA" dirty="0">
                <a:effectLst>
                  <a:outerShdw sx="0" sy="0">
                    <a:srgbClr val="000000"/>
                  </a:outerShdw>
                </a:effectLst>
              </a:rPr>
              <a:t>.</a:t>
            </a:r>
            <a:endParaRPr lang="en-ZA" dirty="0"/>
          </a:p>
        </p:txBody>
      </p:sp>
    </p:spTree>
    <p:extLst>
      <p:ext uri="{BB962C8B-B14F-4D97-AF65-F5344CB8AC3E}">
        <p14:creationId xmlns:p14="http://schemas.microsoft.com/office/powerpoint/2010/main" val="22244219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Adapting speech</a:t>
            </a:r>
          </a:p>
        </p:txBody>
      </p:sp>
      <p:sp>
        <p:nvSpPr>
          <p:cNvPr id="4" name="Slide Number Placeholder 3"/>
          <p:cNvSpPr>
            <a:spLocks noGrp="1"/>
          </p:cNvSpPr>
          <p:nvPr>
            <p:ph type="sldNum" sz="quarter" idx="12"/>
          </p:nvPr>
        </p:nvSpPr>
        <p:spPr/>
        <p:txBody>
          <a:bodyPr/>
          <a:lstStyle/>
          <a:p>
            <a:fld id="{32F83655-DC73-417F-8B26-EB7A1DBB5382}" type="slidenum">
              <a:rPr lang="en-ZA" smtClean="0"/>
              <a:pPr/>
              <a:t>43</a:t>
            </a:fld>
            <a:endParaRPr lang="en-ZA" dirty="0"/>
          </a:p>
        </p:txBody>
      </p:sp>
      <p:sp>
        <p:nvSpPr>
          <p:cNvPr id="5" name="Content Placeholder 4"/>
          <p:cNvSpPr>
            <a:spLocks noGrp="1"/>
          </p:cNvSpPr>
          <p:nvPr>
            <p:ph sz="quarter" idx="1"/>
          </p:nvPr>
        </p:nvSpPr>
        <p:spPr>
          <a:xfrm>
            <a:off x="467544" y="1413296"/>
            <a:ext cx="8257815" cy="4680000"/>
          </a:xfrm>
        </p:spPr>
        <p:txBody>
          <a:bodyPr>
            <a:noAutofit/>
          </a:bodyPr>
          <a:lstStyle/>
          <a:p>
            <a:pPr marL="0" indent="0">
              <a:buNone/>
            </a:pPr>
            <a:r>
              <a:rPr lang="en-ZA" dirty="0">
                <a:effectLst>
                  <a:outerShdw sx="0" sy="0">
                    <a:srgbClr val="000000"/>
                  </a:outerShdw>
                </a:effectLst>
              </a:rPr>
              <a:t>Combining spoken words with body language:</a:t>
            </a:r>
          </a:p>
          <a:p>
            <a:pPr marL="0" indent="0">
              <a:buNone/>
            </a:pPr>
            <a:r>
              <a:rPr lang="en-ZA" dirty="0"/>
              <a:t>Body language is the non-verbal communication that is an integral part of communication. It includes the following aspects:</a:t>
            </a:r>
          </a:p>
          <a:p>
            <a:pPr lvl="0" fontAlgn="base"/>
            <a:r>
              <a:rPr lang="en-ZA" dirty="0">
                <a:effectLst>
                  <a:outerShdw sx="0" sy="0">
                    <a:srgbClr val="000000"/>
                  </a:outerShdw>
                </a:effectLst>
              </a:rPr>
              <a:t>Dress</a:t>
            </a:r>
          </a:p>
          <a:p>
            <a:pPr lvl="0" fontAlgn="base"/>
            <a:r>
              <a:rPr lang="en-ZA" dirty="0">
                <a:effectLst>
                  <a:outerShdw sx="0" sy="0">
                    <a:srgbClr val="000000"/>
                  </a:outerShdw>
                </a:effectLst>
              </a:rPr>
              <a:t>Deportment</a:t>
            </a:r>
          </a:p>
          <a:p>
            <a:pPr lvl="0" fontAlgn="base"/>
            <a:r>
              <a:rPr lang="en-ZA" dirty="0">
                <a:effectLst>
                  <a:outerShdw sx="0" sy="0">
                    <a:srgbClr val="000000"/>
                  </a:outerShdw>
                </a:effectLst>
              </a:rPr>
              <a:t>Eye contact</a:t>
            </a:r>
          </a:p>
          <a:p>
            <a:pPr lvl="0" fontAlgn="base"/>
            <a:r>
              <a:rPr lang="en-ZA" dirty="0">
                <a:effectLst>
                  <a:outerShdw sx="0" sy="0">
                    <a:srgbClr val="000000"/>
                  </a:outerShdw>
                </a:effectLst>
              </a:rPr>
              <a:t>Facial expressions</a:t>
            </a:r>
          </a:p>
          <a:p>
            <a:pPr marL="0" indent="0">
              <a:buNone/>
            </a:pPr>
            <a:endParaRPr lang="en-ZA" dirty="0"/>
          </a:p>
          <a:p>
            <a:pPr marL="0" indent="0">
              <a:buNone/>
            </a:pPr>
            <a:endParaRPr lang="en-ZA" dirty="0"/>
          </a:p>
        </p:txBody>
      </p:sp>
      <p:pic>
        <p:nvPicPr>
          <p:cNvPr id="6" name="il_fi" descr="http://www.skillsconverged.com/Portals/5/CourseMaterial/BodyLanguage_Discussion.jpg"/>
          <p:cNvPicPr/>
          <p:nvPr/>
        </p:nvPicPr>
        <p:blipFill>
          <a:blip r:embed="rId2" cstate="print"/>
          <a:srcRect/>
          <a:stretch>
            <a:fillRect/>
          </a:stretch>
        </p:blipFill>
        <p:spPr bwMode="auto">
          <a:xfrm>
            <a:off x="3888955" y="2775370"/>
            <a:ext cx="2578520" cy="3526277"/>
          </a:xfrm>
          <a:prstGeom prst="rect">
            <a:avLst/>
          </a:prstGeom>
          <a:ln>
            <a:noFill/>
          </a:ln>
          <a:effectLst>
            <a:softEdge rad="112500"/>
          </a:effectLst>
        </p:spPr>
      </p:pic>
    </p:spTree>
    <p:extLst>
      <p:ext uri="{BB962C8B-B14F-4D97-AF65-F5344CB8AC3E}">
        <p14:creationId xmlns:p14="http://schemas.microsoft.com/office/powerpoint/2010/main" val="24281317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Expressing ideas and opinions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44</a:t>
            </a:fld>
            <a:endParaRPr lang="en-ZA" dirty="0"/>
          </a:p>
        </p:txBody>
      </p:sp>
      <p:sp>
        <p:nvSpPr>
          <p:cNvPr id="5" name="Content Placeholder 4"/>
          <p:cNvSpPr>
            <a:spLocks noGrp="1"/>
          </p:cNvSpPr>
          <p:nvPr>
            <p:ph sz="quarter" idx="1"/>
          </p:nvPr>
        </p:nvSpPr>
        <p:spPr>
          <a:xfrm>
            <a:off x="467544" y="1413296"/>
            <a:ext cx="8257815" cy="4680000"/>
          </a:xfrm>
        </p:spPr>
        <p:txBody>
          <a:bodyPr>
            <a:noAutofit/>
          </a:bodyPr>
          <a:lstStyle/>
          <a:p>
            <a:pPr marL="0" indent="0" algn="ctr">
              <a:buNone/>
            </a:pPr>
            <a:endParaRPr lang="en-ZA" dirty="0"/>
          </a:p>
          <a:p>
            <a:pPr marL="0" indent="0">
              <a:buNone/>
            </a:pPr>
            <a:endParaRPr lang="en-ZA" dirty="0"/>
          </a:p>
        </p:txBody>
      </p:sp>
      <p:graphicFrame>
        <p:nvGraphicFramePr>
          <p:cNvPr id="7" name="Diagram 6"/>
          <p:cNvGraphicFramePr/>
          <p:nvPr>
            <p:extLst>
              <p:ext uri="{D42A27DB-BD31-4B8C-83A1-F6EECF244321}">
                <p14:modId xmlns:p14="http://schemas.microsoft.com/office/powerpoint/2010/main" val="42382883"/>
              </p:ext>
            </p:extLst>
          </p:nvPr>
        </p:nvGraphicFramePr>
        <p:xfrm>
          <a:off x="1112705" y="1299990"/>
          <a:ext cx="6962660" cy="49025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716833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Idioms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45</a:t>
            </a:fld>
            <a:endParaRPr lang="en-ZA" dirty="0"/>
          </a:p>
        </p:txBody>
      </p:sp>
      <p:sp>
        <p:nvSpPr>
          <p:cNvPr id="5" name="Content Placeholder 4"/>
          <p:cNvSpPr>
            <a:spLocks noGrp="1"/>
          </p:cNvSpPr>
          <p:nvPr>
            <p:ph sz="quarter" idx="1"/>
          </p:nvPr>
        </p:nvSpPr>
        <p:spPr>
          <a:xfrm>
            <a:off x="467544" y="1413296"/>
            <a:ext cx="8257815" cy="4680000"/>
          </a:xfrm>
        </p:spPr>
        <p:txBody>
          <a:bodyPr>
            <a:noAutofit/>
          </a:bodyPr>
          <a:lstStyle/>
          <a:p>
            <a:pPr marL="0" indent="0">
              <a:buNone/>
            </a:pPr>
            <a:r>
              <a:rPr lang="en-ZA" dirty="0"/>
              <a:t>What are idioms?</a:t>
            </a:r>
          </a:p>
          <a:p>
            <a:pPr marL="0" indent="0">
              <a:buNone/>
            </a:pPr>
            <a:endParaRPr lang="en-ZA" dirty="0"/>
          </a:p>
          <a:p>
            <a:pPr marL="0" indent="0">
              <a:buNone/>
            </a:pPr>
            <a:r>
              <a:rPr lang="en-ZA" dirty="0"/>
              <a:t>An idiom can be defined as an expression whose meaning is not predictable from the usual meanings of its constituent elements, as kick the bucket or hang one's head.</a:t>
            </a:r>
          </a:p>
          <a:p>
            <a:pPr marL="0" indent="0">
              <a:buNone/>
            </a:pPr>
            <a:endParaRPr lang="en-ZA" dirty="0"/>
          </a:p>
        </p:txBody>
      </p:sp>
      <p:pic>
        <p:nvPicPr>
          <p:cNvPr id="8" name="il_fi" descr="http://swamishivapadananda.typepad.com/.a/6a00d83451c22e69e20128762f1314970c-500wi"/>
          <p:cNvPicPr/>
          <p:nvPr/>
        </p:nvPicPr>
        <p:blipFill>
          <a:blip r:embed="rId2" cstate="print"/>
          <a:srcRect/>
          <a:stretch>
            <a:fillRect/>
          </a:stretch>
        </p:blipFill>
        <p:spPr bwMode="auto">
          <a:xfrm rot="20529444">
            <a:off x="1255924" y="3751472"/>
            <a:ext cx="1839816" cy="2318821"/>
          </a:xfrm>
          <a:prstGeom prst="rect">
            <a:avLst/>
          </a:prstGeom>
          <a:ln>
            <a:noFill/>
          </a:ln>
          <a:effectLst>
            <a:softEdge rad="112500"/>
          </a:effectLst>
        </p:spPr>
      </p:pic>
      <p:pic>
        <p:nvPicPr>
          <p:cNvPr id="9" name="il_fi" descr="http://mychinaconnection.com/wp-content/uploads/2010/11/crocodile-tears-are-real-biology-blog-com.jpg"/>
          <p:cNvPicPr/>
          <p:nvPr/>
        </p:nvPicPr>
        <p:blipFill>
          <a:blip r:embed="rId3" cstate="print"/>
          <a:srcRect/>
          <a:stretch>
            <a:fillRect/>
          </a:stretch>
        </p:blipFill>
        <p:spPr bwMode="auto">
          <a:xfrm>
            <a:off x="3651888" y="3624549"/>
            <a:ext cx="2010782" cy="1850834"/>
          </a:xfrm>
          <a:prstGeom prst="rect">
            <a:avLst/>
          </a:prstGeom>
          <a:ln>
            <a:noFill/>
          </a:ln>
          <a:effectLst>
            <a:softEdge rad="112500"/>
          </a:effectLst>
        </p:spPr>
      </p:pic>
      <p:pic>
        <p:nvPicPr>
          <p:cNvPr id="10" name="il_fi" descr="http://2.bp.blogspot.com/_2wl6RkEN8TY/Sb2PgSFVjZI/AAAAAAAACW8/VcYwYH0tNOU/s400/Wild+Goose+Chase,+swan+013+2.jpg"/>
          <p:cNvPicPr/>
          <p:nvPr/>
        </p:nvPicPr>
        <p:blipFill>
          <a:blip r:embed="rId4" cstate="print"/>
          <a:srcRect/>
          <a:stretch>
            <a:fillRect/>
          </a:stretch>
        </p:blipFill>
        <p:spPr bwMode="auto">
          <a:xfrm rot="1450873">
            <a:off x="6020514" y="4324464"/>
            <a:ext cx="2165018" cy="1679614"/>
          </a:xfrm>
          <a:prstGeom prst="rect">
            <a:avLst/>
          </a:prstGeom>
          <a:ln>
            <a:noFill/>
          </a:ln>
          <a:effectLst>
            <a:softEdge rad="112500"/>
          </a:effectLst>
        </p:spPr>
      </p:pic>
    </p:spTree>
    <p:extLst>
      <p:ext uri="{BB962C8B-B14F-4D97-AF65-F5344CB8AC3E}">
        <p14:creationId xmlns:p14="http://schemas.microsoft.com/office/powerpoint/2010/main" val="2744929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Slang</a:t>
            </a:r>
          </a:p>
        </p:txBody>
      </p:sp>
      <p:sp>
        <p:nvSpPr>
          <p:cNvPr id="4" name="Slide Number Placeholder 3"/>
          <p:cNvSpPr>
            <a:spLocks noGrp="1"/>
          </p:cNvSpPr>
          <p:nvPr>
            <p:ph type="sldNum" sz="quarter" idx="12"/>
          </p:nvPr>
        </p:nvSpPr>
        <p:spPr/>
        <p:txBody>
          <a:bodyPr/>
          <a:lstStyle/>
          <a:p>
            <a:fld id="{32F83655-DC73-417F-8B26-EB7A1DBB5382}" type="slidenum">
              <a:rPr lang="en-ZA" smtClean="0"/>
              <a:pPr/>
              <a:t>46</a:t>
            </a:fld>
            <a:endParaRPr lang="en-ZA" dirty="0"/>
          </a:p>
        </p:txBody>
      </p:sp>
      <p:sp>
        <p:nvSpPr>
          <p:cNvPr id="5" name="Content Placeholder 4"/>
          <p:cNvSpPr>
            <a:spLocks noGrp="1"/>
          </p:cNvSpPr>
          <p:nvPr>
            <p:ph sz="quarter" idx="1"/>
          </p:nvPr>
        </p:nvSpPr>
        <p:spPr>
          <a:xfrm>
            <a:off x="467544" y="1413296"/>
            <a:ext cx="8257815" cy="4680000"/>
          </a:xfrm>
        </p:spPr>
        <p:txBody>
          <a:bodyPr>
            <a:noAutofit/>
          </a:bodyPr>
          <a:lstStyle/>
          <a:p>
            <a:pPr marL="0" indent="0">
              <a:buNone/>
            </a:pPr>
            <a:r>
              <a:rPr lang="en-ZA" dirty="0"/>
              <a:t>What is slang?</a:t>
            </a:r>
          </a:p>
          <a:p>
            <a:pPr marL="0" indent="0">
              <a:buNone/>
            </a:pPr>
            <a:endParaRPr lang="en-ZA" dirty="0"/>
          </a:p>
          <a:p>
            <a:pPr marL="0" indent="0">
              <a:buNone/>
            </a:pPr>
            <a:r>
              <a:rPr lang="en-ZA" dirty="0"/>
              <a:t>Slang is the use of informal words or phrases that are understood by only certain groups of people.</a:t>
            </a:r>
          </a:p>
          <a:p>
            <a:pPr lvl="0" fontAlgn="base"/>
            <a:r>
              <a:rPr lang="en-ZA" dirty="0">
                <a:effectLst>
                  <a:outerShdw sx="0" sy="0">
                    <a:srgbClr val="000000"/>
                  </a:outerShdw>
                </a:effectLst>
              </a:rPr>
              <a:t>Baas - boss</a:t>
            </a:r>
          </a:p>
          <a:p>
            <a:pPr lvl="0" fontAlgn="base"/>
            <a:r>
              <a:rPr lang="en-ZA" dirty="0" err="1">
                <a:effectLst>
                  <a:outerShdw sx="0" sy="0">
                    <a:srgbClr val="000000"/>
                  </a:outerShdw>
                </a:effectLst>
              </a:rPr>
              <a:t>Babbelas</a:t>
            </a:r>
            <a:r>
              <a:rPr lang="en-ZA" dirty="0">
                <a:effectLst>
                  <a:outerShdw sx="0" sy="0">
                    <a:srgbClr val="000000"/>
                  </a:outerShdw>
                </a:effectLst>
              </a:rPr>
              <a:t> - hangover (of </a:t>
            </a:r>
            <a:r>
              <a:rPr lang="en-ZA" dirty="0" err="1">
                <a:effectLst>
                  <a:outerShdw sx="0" sy="0">
                    <a:srgbClr val="000000"/>
                  </a:outerShdw>
                </a:effectLst>
              </a:rPr>
              <a:t>zulu</a:t>
            </a:r>
            <a:r>
              <a:rPr lang="en-ZA" dirty="0">
                <a:effectLst>
                  <a:outerShdw sx="0" sy="0">
                    <a:srgbClr val="000000"/>
                  </a:outerShdw>
                </a:effectLst>
              </a:rPr>
              <a:t> origin)</a:t>
            </a:r>
          </a:p>
          <a:p>
            <a:pPr lvl="0" fontAlgn="base"/>
            <a:r>
              <a:rPr lang="en-ZA" dirty="0" err="1">
                <a:effectLst>
                  <a:outerShdw sx="0" sy="0">
                    <a:srgbClr val="000000"/>
                  </a:outerShdw>
                </a:effectLst>
              </a:rPr>
              <a:t>Bakgat</a:t>
            </a:r>
            <a:r>
              <a:rPr lang="en-ZA" dirty="0">
                <a:effectLst>
                  <a:outerShdw sx="0" sy="0">
                    <a:srgbClr val="000000"/>
                  </a:outerShdw>
                </a:effectLst>
              </a:rPr>
              <a:t> - cool; expression of appreciation for something very well accomplished</a:t>
            </a:r>
          </a:p>
          <a:p>
            <a:pPr lvl="0" fontAlgn="base"/>
            <a:r>
              <a:rPr lang="en-ZA" dirty="0" err="1">
                <a:effectLst>
                  <a:outerShdw sx="0" sy="0">
                    <a:srgbClr val="000000"/>
                  </a:outerShdw>
                </a:effectLst>
              </a:rPr>
              <a:t>Bakkie</a:t>
            </a:r>
            <a:r>
              <a:rPr lang="en-ZA" dirty="0">
                <a:effectLst>
                  <a:outerShdw sx="0" sy="0">
                    <a:srgbClr val="000000"/>
                  </a:outerShdw>
                </a:effectLst>
              </a:rPr>
              <a:t> - a utility truck, pick-up truck, now a mainstream word in South African English. Can also refer to a small bowl.</a:t>
            </a:r>
          </a:p>
          <a:p>
            <a:pPr marL="0" indent="0">
              <a:buNone/>
            </a:pPr>
            <a:endParaRPr lang="en-ZA" dirty="0"/>
          </a:p>
        </p:txBody>
      </p:sp>
    </p:spTree>
    <p:extLst>
      <p:ext uri="{BB962C8B-B14F-4D97-AF65-F5344CB8AC3E}">
        <p14:creationId xmlns:p14="http://schemas.microsoft.com/office/powerpoint/2010/main" val="20217097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Acronym</a:t>
            </a:r>
          </a:p>
        </p:txBody>
      </p:sp>
      <p:sp>
        <p:nvSpPr>
          <p:cNvPr id="4" name="Slide Number Placeholder 3"/>
          <p:cNvSpPr>
            <a:spLocks noGrp="1"/>
          </p:cNvSpPr>
          <p:nvPr>
            <p:ph type="sldNum" sz="quarter" idx="12"/>
          </p:nvPr>
        </p:nvSpPr>
        <p:spPr/>
        <p:txBody>
          <a:bodyPr/>
          <a:lstStyle/>
          <a:p>
            <a:fld id="{32F83655-DC73-417F-8B26-EB7A1DBB5382}" type="slidenum">
              <a:rPr lang="en-ZA" smtClean="0"/>
              <a:pPr/>
              <a:t>47</a:t>
            </a:fld>
            <a:endParaRPr lang="en-ZA" dirty="0"/>
          </a:p>
        </p:txBody>
      </p:sp>
      <p:sp>
        <p:nvSpPr>
          <p:cNvPr id="5" name="Content Placeholder 4"/>
          <p:cNvSpPr>
            <a:spLocks noGrp="1"/>
          </p:cNvSpPr>
          <p:nvPr>
            <p:ph sz="quarter" idx="1"/>
          </p:nvPr>
        </p:nvSpPr>
        <p:spPr>
          <a:xfrm>
            <a:off x="454691" y="1049740"/>
            <a:ext cx="8257815" cy="569739"/>
          </a:xfrm>
        </p:spPr>
        <p:txBody>
          <a:bodyPr>
            <a:noAutofit/>
          </a:bodyPr>
          <a:lstStyle/>
          <a:p>
            <a:pPr marL="0" indent="0">
              <a:buNone/>
            </a:pPr>
            <a:r>
              <a:rPr lang="en-ZA" dirty="0"/>
              <a:t>An acronym is a word formed from the initial letters of the  several words in the name</a:t>
            </a:r>
          </a:p>
        </p:txBody>
      </p:sp>
      <p:sp>
        <p:nvSpPr>
          <p:cNvPr id="6" name="Title 1"/>
          <p:cNvSpPr txBox="1">
            <a:spLocks/>
          </p:cNvSpPr>
          <p:nvPr/>
        </p:nvSpPr>
        <p:spPr>
          <a:xfrm>
            <a:off x="454691" y="1704993"/>
            <a:ext cx="8219256" cy="1008000"/>
          </a:xfrm>
          <a:prstGeom prst="rect">
            <a:avLst/>
          </a:prstGeom>
        </p:spPr>
        <p:txBody>
          <a:bodyPr bIns="91440" anchor="ctr" anchorCtr="0">
            <a:normAutofit/>
          </a:bodyPr>
          <a:lstStyle>
            <a:lvl1pPr algn="l" rtl="0" eaLnBrk="1" latinLnBrk="0" hangingPunct="1">
              <a:spcBef>
                <a:spcPct val="0"/>
              </a:spcBef>
              <a:buNone/>
              <a:defRPr kumimoji="0" sz="4000" b="1" kern="1200">
                <a:solidFill>
                  <a:srgbClr val="008080"/>
                </a:solidFill>
                <a:latin typeface="Calibri" pitchFamily="34" charset="0"/>
                <a:ea typeface="+mj-ea"/>
                <a:cs typeface="+mj-cs"/>
              </a:defRPr>
            </a:lvl1pPr>
          </a:lstStyle>
          <a:p>
            <a:r>
              <a:rPr lang="en-ZA" dirty="0"/>
              <a:t>Technical term</a:t>
            </a:r>
          </a:p>
        </p:txBody>
      </p:sp>
      <p:sp>
        <p:nvSpPr>
          <p:cNvPr id="7" name="Content Placeholder 4"/>
          <p:cNvSpPr txBox="1">
            <a:spLocks/>
          </p:cNvSpPr>
          <p:nvPr/>
        </p:nvSpPr>
        <p:spPr>
          <a:xfrm>
            <a:off x="435411" y="2525708"/>
            <a:ext cx="8257815" cy="834437"/>
          </a:xfrm>
          <a:prstGeom prst="rect">
            <a:avLst/>
          </a:prstGeom>
        </p:spPr>
        <p:txBody>
          <a:bodyPr vert="horz">
            <a:noAutofit/>
          </a:bodyPr>
          <a:lstStyle>
            <a:lvl1pPr marL="354013" indent="-354013" algn="l" rtl="0" eaLnBrk="1" latinLnBrk="0" hangingPunct="1">
              <a:spcBef>
                <a:spcPts val="580"/>
              </a:spcBef>
              <a:buClr>
                <a:schemeClr val="accent1"/>
              </a:buClr>
              <a:buSzPct val="85000"/>
              <a:buFont typeface="Arial" panose="020B0604020202020204" pitchFamily="34" charset="0"/>
              <a:buChar char="•"/>
              <a:defRPr kumimoji="0" sz="2400" kern="1200">
                <a:solidFill>
                  <a:schemeClr val="tx1"/>
                </a:solidFill>
                <a:effectLst/>
                <a:latin typeface="Calibri" pitchFamily="34" charset="0"/>
                <a:ea typeface="+mn-ea"/>
                <a:cs typeface="+mn-cs"/>
              </a:defRPr>
            </a:lvl1pPr>
            <a:lvl2pPr marL="720725" indent="-366713" algn="l" rtl="0" eaLnBrk="1" latinLnBrk="0" hangingPunct="1">
              <a:spcBef>
                <a:spcPts val="370"/>
              </a:spcBef>
              <a:buClr>
                <a:srgbClr val="008080"/>
              </a:buClr>
              <a:buSzPct val="85000"/>
              <a:buFont typeface="Arial" panose="020B0604020202020204" pitchFamily="34" charset="0"/>
              <a:buChar char="•"/>
              <a:defRPr kumimoji="0" sz="2400" kern="1200">
                <a:solidFill>
                  <a:schemeClr val="tx1"/>
                </a:solidFill>
                <a:effectLst/>
                <a:latin typeface="Calibri" pitchFamily="34" charset="0"/>
                <a:ea typeface="+mn-ea"/>
                <a:cs typeface="+mn-cs"/>
              </a:defRPr>
            </a:lvl2pPr>
            <a:lvl3pPr marL="1074738" indent="-354013" algn="l" rtl="0" eaLnBrk="1" latinLnBrk="0" hangingPunct="1">
              <a:spcBef>
                <a:spcPts val="370"/>
              </a:spcBef>
              <a:buClr>
                <a:schemeClr val="accent1">
                  <a:tint val="60000"/>
                </a:schemeClr>
              </a:buClr>
              <a:buSzPct val="90000"/>
              <a:buFont typeface="Arial" panose="020B0604020202020204" pitchFamily="34" charset="0"/>
              <a:buChar char="•"/>
              <a:defRPr kumimoji="0" sz="2400" kern="1200">
                <a:solidFill>
                  <a:schemeClr val="tx1"/>
                </a:solidFill>
                <a:effectLst/>
                <a:latin typeface="Calibri" pitchFamily="34" charset="0"/>
                <a:ea typeface="+mn-ea"/>
                <a:cs typeface="+mn-cs"/>
              </a:defRPr>
            </a:lvl3pPr>
            <a:lvl4pPr marL="1439863" indent="-365125" algn="l" rtl="0" eaLnBrk="1" latinLnBrk="0" hangingPunct="1">
              <a:spcBef>
                <a:spcPts val="370"/>
              </a:spcBef>
              <a:buClr>
                <a:schemeClr val="accent3"/>
              </a:buClr>
              <a:buSzPct val="80000"/>
              <a:buFont typeface="Arial" panose="020B0604020202020204" pitchFamily="34" charset="0"/>
              <a:buChar char="•"/>
              <a:defRPr kumimoji="0" sz="2400" kern="1200">
                <a:solidFill>
                  <a:schemeClr val="tx1"/>
                </a:solidFill>
                <a:effectLst/>
                <a:latin typeface="Calibri" pitchFamily="34" charset="0"/>
                <a:ea typeface="+mn-ea"/>
                <a:cs typeface="+mn-cs"/>
              </a:defRPr>
            </a:lvl4pPr>
            <a:lvl5pPr marL="1793875" indent="-354013" algn="l" rtl="0" eaLnBrk="1" latinLnBrk="0" hangingPunct="1">
              <a:spcBef>
                <a:spcPts val="370"/>
              </a:spcBef>
              <a:buClr>
                <a:schemeClr val="accent3"/>
              </a:buClr>
              <a:buFont typeface="Arial" pitchFamily="34" charset="0"/>
              <a:buChar char="•"/>
              <a:defRPr kumimoji="0" sz="2400" kern="1200">
                <a:solidFill>
                  <a:schemeClr val="tx1"/>
                </a:solidFill>
                <a:effectLst/>
                <a:latin typeface="Calibri" pitchFamily="34" charset="0"/>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buNone/>
            </a:pPr>
            <a:r>
              <a:rPr lang="en-ZA" dirty="0"/>
              <a:t>A technical term is a word that has a specific meaning within a specific field of expertise</a:t>
            </a:r>
          </a:p>
        </p:txBody>
      </p:sp>
      <p:sp>
        <p:nvSpPr>
          <p:cNvPr id="8" name="Title 1"/>
          <p:cNvSpPr txBox="1">
            <a:spLocks/>
          </p:cNvSpPr>
          <p:nvPr/>
        </p:nvSpPr>
        <p:spPr>
          <a:xfrm>
            <a:off x="454690" y="3223486"/>
            <a:ext cx="8219256" cy="1008000"/>
          </a:xfrm>
          <a:prstGeom prst="rect">
            <a:avLst/>
          </a:prstGeom>
        </p:spPr>
        <p:txBody>
          <a:bodyPr bIns="91440" anchor="ctr" anchorCtr="0">
            <a:normAutofit/>
          </a:bodyPr>
          <a:lstStyle>
            <a:lvl1pPr algn="l" rtl="0" eaLnBrk="1" latinLnBrk="0" hangingPunct="1">
              <a:spcBef>
                <a:spcPct val="0"/>
              </a:spcBef>
              <a:buNone/>
              <a:defRPr kumimoji="0" sz="4000" b="1" kern="1200">
                <a:solidFill>
                  <a:srgbClr val="008080"/>
                </a:solidFill>
                <a:latin typeface="Calibri" pitchFamily="34" charset="0"/>
                <a:ea typeface="+mj-ea"/>
                <a:cs typeface="+mj-cs"/>
              </a:defRPr>
            </a:lvl1pPr>
          </a:lstStyle>
          <a:p>
            <a:r>
              <a:rPr lang="en-ZA" dirty="0"/>
              <a:t>Derivative</a:t>
            </a:r>
          </a:p>
        </p:txBody>
      </p:sp>
      <p:sp>
        <p:nvSpPr>
          <p:cNvPr id="9" name="Content Placeholder 4"/>
          <p:cNvSpPr txBox="1">
            <a:spLocks/>
          </p:cNvSpPr>
          <p:nvPr/>
        </p:nvSpPr>
        <p:spPr>
          <a:xfrm>
            <a:off x="454691" y="3989113"/>
            <a:ext cx="8257815" cy="834437"/>
          </a:xfrm>
          <a:prstGeom prst="rect">
            <a:avLst/>
          </a:prstGeom>
        </p:spPr>
        <p:txBody>
          <a:bodyPr vert="horz">
            <a:noAutofit/>
          </a:bodyPr>
          <a:lstStyle>
            <a:lvl1pPr marL="354013" indent="-354013" algn="l" rtl="0" eaLnBrk="1" latinLnBrk="0" hangingPunct="1">
              <a:spcBef>
                <a:spcPts val="580"/>
              </a:spcBef>
              <a:buClr>
                <a:schemeClr val="accent1"/>
              </a:buClr>
              <a:buSzPct val="85000"/>
              <a:buFont typeface="Arial" panose="020B0604020202020204" pitchFamily="34" charset="0"/>
              <a:buChar char="•"/>
              <a:defRPr kumimoji="0" sz="2400" kern="1200">
                <a:solidFill>
                  <a:schemeClr val="tx1"/>
                </a:solidFill>
                <a:effectLst/>
                <a:latin typeface="Calibri" pitchFamily="34" charset="0"/>
                <a:ea typeface="+mn-ea"/>
                <a:cs typeface="+mn-cs"/>
              </a:defRPr>
            </a:lvl1pPr>
            <a:lvl2pPr marL="720725" indent="-366713" algn="l" rtl="0" eaLnBrk="1" latinLnBrk="0" hangingPunct="1">
              <a:spcBef>
                <a:spcPts val="370"/>
              </a:spcBef>
              <a:buClr>
                <a:srgbClr val="008080"/>
              </a:buClr>
              <a:buSzPct val="85000"/>
              <a:buFont typeface="Arial" panose="020B0604020202020204" pitchFamily="34" charset="0"/>
              <a:buChar char="•"/>
              <a:defRPr kumimoji="0" sz="2400" kern="1200">
                <a:solidFill>
                  <a:schemeClr val="tx1"/>
                </a:solidFill>
                <a:effectLst/>
                <a:latin typeface="Calibri" pitchFamily="34" charset="0"/>
                <a:ea typeface="+mn-ea"/>
                <a:cs typeface="+mn-cs"/>
              </a:defRPr>
            </a:lvl2pPr>
            <a:lvl3pPr marL="1074738" indent="-354013" algn="l" rtl="0" eaLnBrk="1" latinLnBrk="0" hangingPunct="1">
              <a:spcBef>
                <a:spcPts val="370"/>
              </a:spcBef>
              <a:buClr>
                <a:schemeClr val="accent1">
                  <a:tint val="60000"/>
                </a:schemeClr>
              </a:buClr>
              <a:buSzPct val="90000"/>
              <a:buFont typeface="Arial" panose="020B0604020202020204" pitchFamily="34" charset="0"/>
              <a:buChar char="•"/>
              <a:defRPr kumimoji="0" sz="2400" kern="1200">
                <a:solidFill>
                  <a:schemeClr val="tx1"/>
                </a:solidFill>
                <a:effectLst/>
                <a:latin typeface="Calibri" pitchFamily="34" charset="0"/>
                <a:ea typeface="+mn-ea"/>
                <a:cs typeface="+mn-cs"/>
              </a:defRPr>
            </a:lvl3pPr>
            <a:lvl4pPr marL="1439863" indent="-365125" algn="l" rtl="0" eaLnBrk="1" latinLnBrk="0" hangingPunct="1">
              <a:spcBef>
                <a:spcPts val="370"/>
              </a:spcBef>
              <a:buClr>
                <a:schemeClr val="accent3"/>
              </a:buClr>
              <a:buSzPct val="80000"/>
              <a:buFont typeface="Arial" panose="020B0604020202020204" pitchFamily="34" charset="0"/>
              <a:buChar char="•"/>
              <a:defRPr kumimoji="0" sz="2400" kern="1200">
                <a:solidFill>
                  <a:schemeClr val="tx1"/>
                </a:solidFill>
                <a:effectLst/>
                <a:latin typeface="Calibri" pitchFamily="34" charset="0"/>
                <a:ea typeface="+mn-ea"/>
                <a:cs typeface="+mn-cs"/>
              </a:defRPr>
            </a:lvl4pPr>
            <a:lvl5pPr marL="1793875" indent="-354013" algn="l" rtl="0" eaLnBrk="1" latinLnBrk="0" hangingPunct="1">
              <a:spcBef>
                <a:spcPts val="370"/>
              </a:spcBef>
              <a:buClr>
                <a:schemeClr val="accent3"/>
              </a:buClr>
              <a:buFont typeface="Arial" pitchFamily="34" charset="0"/>
              <a:buChar char="•"/>
              <a:defRPr kumimoji="0" sz="2400" kern="1200">
                <a:solidFill>
                  <a:schemeClr val="tx1"/>
                </a:solidFill>
                <a:effectLst/>
                <a:latin typeface="Calibri" pitchFamily="34" charset="0"/>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buNone/>
            </a:pPr>
            <a:r>
              <a:rPr lang="en-ZA" dirty="0"/>
              <a:t>In language derivatives are words that are derived from other words.  "`electricity' is a derivative of `electric'"</a:t>
            </a:r>
          </a:p>
        </p:txBody>
      </p:sp>
      <p:sp>
        <p:nvSpPr>
          <p:cNvPr id="10" name="Title 1"/>
          <p:cNvSpPr txBox="1">
            <a:spLocks/>
          </p:cNvSpPr>
          <p:nvPr/>
        </p:nvSpPr>
        <p:spPr>
          <a:xfrm>
            <a:off x="473970" y="4656998"/>
            <a:ext cx="8219256" cy="1008000"/>
          </a:xfrm>
          <a:prstGeom prst="rect">
            <a:avLst/>
          </a:prstGeom>
        </p:spPr>
        <p:txBody>
          <a:bodyPr bIns="91440" anchor="ctr" anchorCtr="0">
            <a:normAutofit/>
          </a:bodyPr>
          <a:lstStyle>
            <a:lvl1pPr algn="l" rtl="0" eaLnBrk="1" latinLnBrk="0" hangingPunct="1">
              <a:spcBef>
                <a:spcPct val="0"/>
              </a:spcBef>
              <a:buNone/>
              <a:defRPr kumimoji="0" sz="4000" b="1" kern="1200">
                <a:solidFill>
                  <a:srgbClr val="008080"/>
                </a:solidFill>
                <a:latin typeface="Calibri" pitchFamily="34" charset="0"/>
                <a:ea typeface="+mj-ea"/>
                <a:cs typeface="+mj-cs"/>
              </a:defRPr>
            </a:lvl1pPr>
          </a:lstStyle>
          <a:p>
            <a:r>
              <a:rPr lang="en-ZA" dirty="0"/>
              <a:t>Roots</a:t>
            </a:r>
          </a:p>
        </p:txBody>
      </p:sp>
      <p:sp>
        <p:nvSpPr>
          <p:cNvPr id="11" name="Content Placeholder 4"/>
          <p:cNvSpPr txBox="1">
            <a:spLocks/>
          </p:cNvSpPr>
          <p:nvPr/>
        </p:nvSpPr>
        <p:spPr>
          <a:xfrm>
            <a:off x="454691" y="5375403"/>
            <a:ext cx="8257815" cy="834437"/>
          </a:xfrm>
          <a:prstGeom prst="rect">
            <a:avLst/>
          </a:prstGeom>
        </p:spPr>
        <p:txBody>
          <a:bodyPr vert="horz">
            <a:noAutofit/>
          </a:bodyPr>
          <a:lstStyle>
            <a:lvl1pPr marL="354013" indent="-354013" algn="l" rtl="0" eaLnBrk="1" latinLnBrk="0" hangingPunct="1">
              <a:spcBef>
                <a:spcPts val="580"/>
              </a:spcBef>
              <a:buClr>
                <a:schemeClr val="accent1"/>
              </a:buClr>
              <a:buSzPct val="85000"/>
              <a:buFont typeface="Arial" panose="020B0604020202020204" pitchFamily="34" charset="0"/>
              <a:buChar char="•"/>
              <a:defRPr kumimoji="0" sz="2400" kern="1200">
                <a:solidFill>
                  <a:schemeClr val="tx1"/>
                </a:solidFill>
                <a:effectLst/>
                <a:latin typeface="Calibri" pitchFamily="34" charset="0"/>
                <a:ea typeface="+mn-ea"/>
                <a:cs typeface="+mn-cs"/>
              </a:defRPr>
            </a:lvl1pPr>
            <a:lvl2pPr marL="720725" indent="-366713" algn="l" rtl="0" eaLnBrk="1" latinLnBrk="0" hangingPunct="1">
              <a:spcBef>
                <a:spcPts val="370"/>
              </a:spcBef>
              <a:buClr>
                <a:srgbClr val="008080"/>
              </a:buClr>
              <a:buSzPct val="85000"/>
              <a:buFont typeface="Arial" panose="020B0604020202020204" pitchFamily="34" charset="0"/>
              <a:buChar char="•"/>
              <a:defRPr kumimoji="0" sz="2400" kern="1200">
                <a:solidFill>
                  <a:schemeClr val="tx1"/>
                </a:solidFill>
                <a:effectLst/>
                <a:latin typeface="Calibri" pitchFamily="34" charset="0"/>
                <a:ea typeface="+mn-ea"/>
                <a:cs typeface="+mn-cs"/>
              </a:defRPr>
            </a:lvl2pPr>
            <a:lvl3pPr marL="1074738" indent="-354013" algn="l" rtl="0" eaLnBrk="1" latinLnBrk="0" hangingPunct="1">
              <a:spcBef>
                <a:spcPts val="370"/>
              </a:spcBef>
              <a:buClr>
                <a:schemeClr val="accent1">
                  <a:tint val="60000"/>
                </a:schemeClr>
              </a:buClr>
              <a:buSzPct val="90000"/>
              <a:buFont typeface="Arial" panose="020B0604020202020204" pitchFamily="34" charset="0"/>
              <a:buChar char="•"/>
              <a:defRPr kumimoji="0" sz="2400" kern="1200">
                <a:solidFill>
                  <a:schemeClr val="tx1"/>
                </a:solidFill>
                <a:effectLst/>
                <a:latin typeface="Calibri" pitchFamily="34" charset="0"/>
                <a:ea typeface="+mn-ea"/>
                <a:cs typeface="+mn-cs"/>
              </a:defRPr>
            </a:lvl3pPr>
            <a:lvl4pPr marL="1439863" indent="-365125" algn="l" rtl="0" eaLnBrk="1" latinLnBrk="0" hangingPunct="1">
              <a:spcBef>
                <a:spcPts val="370"/>
              </a:spcBef>
              <a:buClr>
                <a:schemeClr val="accent3"/>
              </a:buClr>
              <a:buSzPct val="80000"/>
              <a:buFont typeface="Arial" panose="020B0604020202020204" pitchFamily="34" charset="0"/>
              <a:buChar char="•"/>
              <a:defRPr kumimoji="0" sz="2400" kern="1200">
                <a:solidFill>
                  <a:schemeClr val="tx1"/>
                </a:solidFill>
                <a:effectLst/>
                <a:latin typeface="Calibri" pitchFamily="34" charset="0"/>
                <a:ea typeface="+mn-ea"/>
                <a:cs typeface="+mn-cs"/>
              </a:defRPr>
            </a:lvl4pPr>
            <a:lvl5pPr marL="1793875" indent="-354013" algn="l" rtl="0" eaLnBrk="1" latinLnBrk="0" hangingPunct="1">
              <a:spcBef>
                <a:spcPts val="370"/>
              </a:spcBef>
              <a:buClr>
                <a:schemeClr val="accent3"/>
              </a:buClr>
              <a:buFont typeface="Arial" pitchFamily="34" charset="0"/>
              <a:buChar char="•"/>
              <a:defRPr kumimoji="0" sz="2400" kern="1200">
                <a:solidFill>
                  <a:schemeClr val="tx1"/>
                </a:solidFill>
                <a:effectLst/>
                <a:latin typeface="Calibri" pitchFamily="34" charset="0"/>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buNone/>
            </a:pPr>
            <a:r>
              <a:rPr lang="en-ZA" dirty="0"/>
              <a:t>The root is the smallest part of a word that carries the meaning.</a:t>
            </a:r>
          </a:p>
        </p:txBody>
      </p:sp>
    </p:spTree>
    <p:extLst>
      <p:ext uri="{BB962C8B-B14F-4D97-AF65-F5344CB8AC3E}">
        <p14:creationId xmlns:p14="http://schemas.microsoft.com/office/powerpoint/2010/main" val="21875594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Compound Words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48</a:t>
            </a:fld>
            <a:endParaRPr lang="en-ZA" dirty="0"/>
          </a:p>
        </p:txBody>
      </p:sp>
      <p:sp>
        <p:nvSpPr>
          <p:cNvPr id="5" name="Content Placeholder 4"/>
          <p:cNvSpPr>
            <a:spLocks noGrp="1"/>
          </p:cNvSpPr>
          <p:nvPr>
            <p:ph sz="quarter" idx="1"/>
          </p:nvPr>
        </p:nvSpPr>
        <p:spPr>
          <a:xfrm>
            <a:off x="435411" y="1071774"/>
            <a:ext cx="8257815" cy="558723"/>
          </a:xfrm>
        </p:spPr>
        <p:txBody>
          <a:bodyPr>
            <a:noAutofit/>
          </a:bodyPr>
          <a:lstStyle/>
          <a:p>
            <a:pPr marL="0" indent="0">
              <a:buNone/>
            </a:pPr>
            <a:r>
              <a:rPr lang="en-ZA" dirty="0"/>
              <a:t>A compound word is a word with more than one stem</a:t>
            </a:r>
          </a:p>
        </p:txBody>
      </p:sp>
      <p:sp>
        <p:nvSpPr>
          <p:cNvPr id="6" name="Title 1"/>
          <p:cNvSpPr txBox="1">
            <a:spLocks/>
          </p:cNvSpPr>
          <p:nvPr/>
        </p:nvSpPr>
        <p:spPr>
          <a:xfrm>
            <a:off x="435411" y="1509468"/>
            <a:ext cx="8219256" cy="1008000"/>
          </a:xfrm>
          <a:prstGeom prst="rect">
            <a:avLst/>
          </a:prstGeom>
        </p:spPr>
        <p:txBody>
          <a:bodyPr bIns="91440" anchor="ctr" anchorCtr="0">
            <a:normAutofit/>
          </a:bodyPr>
          <a:lstStyle>
            <a:lvl1pPr algn="l" rtl="0" eaLnBrk="1" latinLnBrk="0" hangingPunct="1">
              <a:spcBef>
                <a:spcPct val="0"/>
              </a:spcBef>
              <a:buNone/>
              <a:defRPr kumimoji="0" sz="4000" b="1" kern="1200">
                <a:solidFill>
                  <a:srgbClr val="008080"/>
                </a:solidFill>
                <a:latin typeface="Calibri" pitchFamily="34" charset="0"/>
                <a:ea typeface="+mj-ea"/>
                <a:cs typeface="+mj-cs"/>
              </a:defRPr>
            </a:lvl1pPr>
          </a:lstStyle>
          <a:p>
            <a:r>
              <a:rPr lang="en-ZA" dirty="0"/>
              <a:t>Etymology</a:t>
            </a:r>
          </a:p>
        </p:txBody>
      </p:sp>
      <p:sp>
        <p:nvSpPr>
          <p:cNvPr id="7" name="Content Placeholder 4"/>
          <p:cNvSpPr txBox="1">
            <a:spLocks/>
          </p:cNvSpPr>
          <p:nvPr/>
        </p:nvSpPr>
        <p:spPr>
          <a:xfrm>
            <a:off x="435411" y="2279039"/>
            <a:ext cx="8257815" cy="644374"/>
          </a:xfrm>
          <a:prstGeom prst="rect">
            <a:avLst/>
          </a:prstGeom>
        </p:spPr>
        <p:txBody>
          <a:bodyPr vert="horz">
            <a:noAutofit/>
          </a:bodyPr>
          <a:lstStyle>
            <a:lvl1pPr marL="354013" indent="-354013" algn="l" rtl="0" eaLnBrk="1" latinLnBrk="0" hangingPunct="1">
              <a:spcBef>
                <a:spcPts val="580"/>
              </a:spcBef>
              <a:buClr>
                <a:schemeClr val="accent1"/>
              </a:buClr>
              <a:buSzPct val="85000"/>
              <a:buFont typeface="Arial" panose="020B0604020202020204" pitchFamily="34" charset="0"/>
              <a:buChar char="•"/>
              <a:defRPr kumimoji="0" sz="2400" kern="1200">
                <a:solidFill>
                  <a:schemeClr val="tx1"/>
                </a:solidFill>
                <a:effectLst/>
                <a:latin typeface="Calibri" pitchFamily="34" charset="0"/>
                <a:ea typeface="+mn-ea"/>
                <a:cs typeface="+mn-cs"/>
              </a:defRPr>
            </a:lvl1pPr>
            <a:lvl2pPr marL="720725" indent="-366713" algn="l" rtl="0" eaLnBrk="1" latinLnBrk="0" hangingPunct="1">
              <a:spcBef>
                <a:spcPts val="370"/>
              </a:spcBef>
              <a:buClr>
                <a:srgbClr val="008080"/>
              </a:buClr>
              <a:buSzPct val="85000"/>
              <a:buFont typeface="Arial" panose="020B0604020202020204" pitchFamily="34" charset="0"/>
              <a:buChar char="•"/>
              <a:defRPr kumimoji="0" sz="2400" kern="1200">
                <a:solidFill>
                  <a:schemeClr val="tx1"/>
                </a:solidFill>
                <a:effectLst/>
                <a:latin typeface="Calibri" pitchFamily="34" charset="0"/>
                <a:ea typeface="+mn-ea"/>
                <a:cs typeface="+mn-cs"/>
              </a:defRPr>
            </a:lvl2pPr>
            <a:lvl3pPr marL="1074738" indent="-354013" algn="l" rtl="0" eaLnBrk="1" latinLnBrk="0" hangingPunct="1">
              <a:spcBef>
                <a:spcPts val="370"/>
              </a:spcBef>
              <a:buClr>
                <a:schemeClr val="accent1">
                  <a:tint val="60000"/>
                </a:schemeClr>
              </a:buClr>
              <a:buSzPct val="90000"/>
              <a:buFont typeface="Arial" panose="020B0604020202020204" pitchFamily="34" charset="0"/>
              <a:buChar char="•"/>
              <a:defRPr kumimoji="0" sz="2400" kern="1200">
                <a:solidFill>
                  <a:schemeClr val="tx1"/>
                </a:solidFill>
                <a:effectLst/>
                <a:latin typeface="Calibri" pitchFamily="34" charset="0"/>
                <a:ea typeface="+mn-ea"/>
                <a:cs typeface="+mn-cs"/>
              </a:defRPr>
            </a:lvl3pPr>
            <a:lvl4pPr marL="1439863" indent="-365125" algn="l" rtl="0" eaLnBrk="1" latinLnBrk="0" hangingPunct="1">
              <a:spcBef>
                <a:spcPts val="370"/>
              </a:spcBef>
              <a:buClr>
                <a:schemeClr val="accent3"/>
              </a:buClr>
              <a:buSzPct val="80000"/>
              <a:buFont typeface="Arial" panose="020B0604020202020204" pitchFamily="34" charset="0"/>
              <a:buChar char="•"/>
              <a:defRPr kumimoji="0" sz="2400" kern="1200">
                <a:solidFill>
                  <a:schemeClr val="tx1"/>
                </a:solidFill>
                <a:effectLst/>
                <a:latin typeface="Calibri" pitchFamily="34" charset="0"/>
                <a:ea typeface="+mn-ea"/>
                <a:cs typeface="+mn-cs"/>
              </a:defRPr>
            </a:lvl4pPr>
            <a:lvl5pPr marL="1793875" indent="-354013" algn="l" rtl="0" eaLnBrk="1" latinLnBrk="0" hangingPunct="1">
              <a:spcBef>
                <a:spcPts val="370"/>
              </a:spcBef>
              <a:buClr>
                <a:schemeClr val="accent3"/>
              </a:buClr>
              <a:buFont typeface="Arial" pitchFamily="34" charset="0"/>
              <a:buChar char="•"/>
              <a:defRPr kumimoji="0" sz="2400" kern="1200">
                <a:solidFill>
                  <a:schemeClr val="tx1"/>
                </a:solidFill>
                <a:effectLst/>
                <a:latin typeface="Calibri" pitchFamily="34" charset="0"/>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buNone/>
            </a:pPr>
            <a:r>
              <a:rPr lang="en-ZA" dirty="0"/>
              <a:t>Etymology refers to the history of a word.</a:t>
            </a:r>
          </a:p>
        </p:txBody>
      </p:sp>
      <p:sp>
        <p:nvSpPr>
          <p:cNvPr id="8" name="Title 1"/>
          <p:cNvSpPr txBox="1">
            <a:spLocks/>
          </p:cNvSpPr>
          <p:nvPr/>
        </p:nvSpPr>
        <p:spPr>
          <a:xfrm>
            <a:off x="435411" y="2697453"/>
            <a:ext cx="8219256" cy="1008000"/>
          </a:xfrm>
          <a:prstGeom prst="rect">
            <a:avLst/>
          </a:prstGeom>
        </p:spPr>
        <p:txBody>
          <a:bodyPr bIns="91440" anchor="ctr" anchorCtr="0">
            <a:normAutofit/>
          </a:bodyPr>
          <a:lstStyle>
            <a:lvl1pPr algn="l" rtl="0" eaLnBrk="1" latinLnBrk="0" hangingPunct="1">
              <a:spcBef>
                <a:spcPct val="0"/>
              </a:spcBef>
              <a:buNone/>
              <a:defRPr kumimoji="0" sz="4000" b="1" kern="1200">
                <a:solidFill>
                  <a:srgbClr val="008080"/>
                </a:solidFill>
                <a:latin typeface="Calibri" pitchFamily="34" charset="0"/>
                <a:ea typeface="+mj-ea"/>
                <a:cs typeface="+mj-cs"/>
              </a:defRPr>
            </a:lvl1pPr>
          </a:lstStyle>
          <a:p>
            <a:r>
              <a:rPr lang="en-ZA" dirty="0"/>
              <a:t>Synonyms</a:t>
            </a:r>
          </a:p>
        </p:txBody>
      </p:sp>
      <p:sp>
        <p:nvSpPr>
          <p:cNvPr id="9" name="Content Placeholder 4"/>
          <p:cNvSpPr txBox="1">
            <a:spLocks/>
          </p:cNvSpPr>
          <p:nvPr/>
        </p:nvSpPr>
        <p:spPr>
          <a:xfrm>
            <a:off x="416131" y="3474099"/>
            <a:ext cx="8257815" cy="644374"/>
          </a:xfrm>
          <a:prstGeom prst="rect">
            <a:avLst/>
          </a:prstGeom>
        </p:spPr>
        <p:txBody>
          <a:bodyPr vert="horz">
            <a:noAutofit/>
          </a:bodyPr>
          <a:lstStyle>
            <a:lvl1pPr marL="354013" indent="-354013" algn="l" rtl="0" eaLnBrk="1" latinLnBrk="0" hangingPunct="1">
              <a:spcBef>
                <a:spcPts val="580"/>
              </a:spcBef>
              <a:buClr>
                <a:schemeClr val="accent1"/>
              </a:buClr>
              <a:buSzPct val="85000"/>
              <a:buFont typeface="Arial" panose="020B0604020202020204" pitchFamily="34" charset="0"/>
              <a:buChar char="•"/>
              <a:defRPr kumimoji="0" sz="2400" kern="1200">
                <a:solidFill>
                  <a:schemeClr val="tx1"/>
                </a:solidFill>
                <a:effectLst/>
                <a:latin typeface="Calibri" pitchFamily="34" charset="0"/>
                <a:ea typeface="+mn-ea"/>
                <a:cs typeface="+mn-cs"/>
              </a:defRPr>
            </a:lvl1pPr>
            <a:lvl2pPr marL="720725" indent="-366713" algn="l" rtl="0" eaLnBrk="1" latinLnBrk="0" hangingPunct="1">
              <a:spcBef>
                <a:spcPts val="370"/>
              </a:spcBef>
              <a:buClr>
                <a:srgbClr val="008080"/>
              </a:buClr>
              <a:buSzPct val="85000"/>
              <a:buFont typeface="Arial" panose="020B0604020202020204" pitchFamily="34" charset="0"/>
              <a:buChar char="•"/>
              <a:defRPr kumimoji="0" sz="2400" kern="1200">
                <a:solidFill>
                  <a:schemeClr val="tx1"/>
                </a:solidFill>
                <a:effectLst/>
                <a:latin typeface="Calibri" pitchFamily="34" charset="0"/>
                <a:ea typeface="+mn-ea"/>
                <a:cs typeface="+mn-cs"/>
              </a:defRPr>
            </a:lvl2pPr>
            <a:lvl3pPr marL="1074738" indent="-354013" algn="l" rtl="0" eaLnBrk="1" latinLnBrk="0" hangingPunct="1">
              <a:spcBef>
                <a:spcPts val="370"/>
              </a:spcBef>
              <a:buClr>
                <a:schemeClr val="accent1">
                  <a:tint val="60000"/>
                </a:schemeClr>
              </a:buClr>
              <a:buSzPct val="90000"/>
              <a:buFont typeface="Arial" panose="020B0604020202020204" pitchFamily="34" charset="0"/>
              <a:buChar char="•"/>
              <a:defRPr kumimoji="0" sz="2400" kern="1200">
                <a:solidFill>
                  <a:schemeClr val="tx1"/>
                </a:solidFill>
                <a:effectLst/>
                <a:latin typeface="Calibri" pitchFamily="34" charset="0"/>
                <a:ea typeface="+mn-ea"/>
                <a:cs typeface="+mn-cs"/>
              </a:defRPr>
            </a:lvl3pPr>
            <a:lvl4pPr marL="1439863" indent="-365125" algn="l" rtl="0" eaLnBrk="1" latinLnBrk="0" hangingPunct="1">
              <a:spcBef>
                <a:spcPts val="370"/>
              </a:spcBef>
              <a:buClr>
                <a:schemeClr val="accent3"/>
              </a:buClr>
              <a:buSzPct val="80000"/>
              <a:buFont typeface="Arial" panose="020B0604020202020204" pitchFamily="34" charset="0"/>
              <a:buChar char="•"/>
              <a:defRPr kumimoji="0" sz="2400" kern="1200">
                <a:solidFill>
                  <a:schemeClr val="tx1"/>
                </a:solidFill>
                <a:effectLst/>
                <a:latin typeface="Calibri" pitchFamily="34" charset="0"/>
                <a:ea typeface="+mn-ea"/>
                <a:cs typeface="+mn-cs"/>
              </a:defRPr>
            </a:lvl4pPr>
            <a:lvl5pPr marL="1793875" indent="-354013" algn="l" rtl="0" eaLnBrk="1" latinLnBrk="0" hangingPunct="1">
              <a:spcBef>
                <a:spcPts val="370"/>
              </a:spcBef>
              <a:buClr>
                <a:schemeClr val="accent3"/>
              </a:buClr>
              <a:buFont typeface="Arial" pitchFamily="34" charset="0"/>
              <a:buChar char="•"/>
              <a:defRPr kumimoji="0" sz="2400" kern="1200">
                <a:solidFill>
                  <a:schemeClr val="tx1"/>
                </a:solidFill>
                <a:effectLst/>
                <a:latin typeface="Calibri" pitchFamily="34" charset="0"/>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buNone/>
            </a:pPr>
            <a:r>
              <a:rPr lang="en-ZA" dirty="0"/>
              <a:t>Synonyms are different words having the same meaning</a:t>
            </a:r>
          </a:p>
        </p:txBody>
      </p:sp>
      <p:sp>
        <p:nvSpPr>
          <p:cNvPr id="10" name="Title 1"/>
          <p:cNvSpPr txBox="1">
            <a:spLocks/>
          </p:cNvSpPr>
          <p:nvPr/>
        </p:nvSpPr>
        <p:spPr>
          <a:xfrm>
            <a:off x="473970" y="3881836"/>
            <a:ext cx="8219256" cy="1008000"/>
          </a:xfrm>
          <a:prstGeom prst="rect">
            <a:avLst/>
          </a:prstGeom>
        </p:spPr>
        <p:txBody>
          <a:bodyPr bIns="91440" anchor="ctr" anchorCtr="0">
            <a:normAutofit/>
          </a:bodyPr>
          <a:lstStyle>
            <a:lvl1pPr algn="l" rtl="0" eaLnBrk="1" latinLnBrk="0" hangingPunct="1">
              <a:spcBef>
                <a:spcPct val="0"/>
              </a:spcBef>
              <a:buNone/>
              <a:defRPr kumimoji="0" sz="4000" b="1" kern="1200">
                <a:solidFill>
                  <a:srgbClr val="008080"/>
                </a:solidFill>
                <a:latin typeface="Calibri" pitchFamily="34" charset="0"/>
                <a:ea typeface="+mj-ea"/>
                <a:cs typeface="+mj-cs"/>
              </a:defRPr>
            </a:lvl1pPr>
          </a:lstStyle>
          <a:p>
            <a:r>
              <a:rPr lang="en-ZA" dirty="0"/>
              <a:t>Antonyms</a:t>
            </a:r>
          </a:p>
        </p:txBody>
      </p:sp>
      <p:sp>
        <p:nvSpPr>
          <p:cNvPr id="11" name="Content Placeholder 4"/>
          <p:cNvSpPr txBox="1">
            <a:spLocks/>
          </p:cNvSpPr>
          <p:nvPr/>
        </p:nvSpPr>
        <p:spPr>
          <a:xfrm>
            <a:off x="473970" y="4653018"/>
            <a:ext cx="8257815" cy="644374"/>
          </a:xfrm>
          <a:prstGeom prst="rect">
            <a:avLst/>
          </a:prstGeom>
        </p:spPr>
        <p:txBody>
          <a:bodyPr vert="horz">
            <a:noAutofit/>
          </a:bodyPr>
          <a:lstStyle>
            <a:lvl1pPr marL="354013" indent="-354013" algn="l" rtl="0" eaLnBrk="1" latinLnBrk="0" hangingPunct="1">
              <a:spcBef>
                <a:spcPts val="580"/>
              </a:spcBef>
              <a:buClr>
                <a:schemeClr val="accent1"/>
              </a:buClr>
              <a:buSzPct val="85000"/>
              <a:buFont typeface="Arial" panose="020B0604020202020204" pitchFamily="34" charset="0"/>
              <a:buChar char="•"/>
              <a:defRPr kumimoji="0" sz="2400" kern="1200">
                <a:solidFill>
                  <a:schemeClr val="tx1"/>
                </a:solidFill>
                <a:effectLst/>
                <a:latin typeface="Calibri" pitchFamily="34" charset="0"/>
                <a:ea typeface="+mn-ea"/>
                <a:cs typeface="+mn-cs"/>
              </a:defRPr>
            </a:lvl1pPr>
            <a:lvl2pPr marL="720725" indent="-366713" algn="l" rtl="0" eaLnBrk="1" latinLnBrk="0" hangingPunct="1">
              <a:spcBef>
                <a:spcPts val="370"/>
              </a:spcBef>
              <a:buClr>
                <a:srgbClr val="008080"/>
              </a:buClr>
              <a:buSzPct val="85000"/>
              <a:buFont typeface="Arial" panose="020B0604020202020204" pitchFamily="34" charset="0"/>
              <a:buChar char="•"/>
              <a:defRPr kumimoji="0" sz="2400" kern="1200">
                <a:solidFill>
                  <a:schemeClr val="tx1"/>
                </a:solidFill>
                <a:effectLst/>
                <a:latin typeface="Calibri" pitchFamily="34" charset="0"/>
                <a:ea typeface="+mn-ea"/>
                <a:cs typeface="+mn-cs"/>
              </a:defRPr>
            </a:lvl2pPr>
            <a:lvl3pPr marL="1074738" indent="-354013" algn="l" rtl="0" eaLnBrk="1" latinLnBrk="0" hangingPunct="1">
              <a:spcBef>
                <a:spcPts val="370"/>
              </a:spcBef>
              <a:buClr>
                <a:schemeClr val="accent1">
                  <a:tint val="60000"/>
                </a:schemeClr>
              </a:buClr>
              <a:buSzPct val="90000"/>
              <a:buFont typeface="Arial" panose="020B0604020202020204" pitchFamily="34" charset="0"/>
              <a:buChar char="•"/>
              <a:defRPr kumimoji="0" sz="2400" kern="1200">
                <a:solidFill>
                  <a:schemeClr val="tx1"/>
                </a:solidFill>
                <a:effectLst/>
                <a:latin typeface="Calibri" pitchFamily="34" charset="0"/>
                <a:ea typeface="+mn-ea"/>
                <a:cs typeface="+mn-cs"/>
              </a:defRPr>
            </a:lvl3pPr>
            <a:lvl4pPr marL="1439863" indent="-365125" algn="l" rtl="0" eaLnBrk="1" latinLnBrk="0" hangingPunct="1">
              <a:spcBef>
                <a:spcPts val="370"/>
              </a:spcBef>
              <a:buClr>
                <a:schemeClr val="accent3"/>
              </a:buClr>
              <a:buSzPct val="80000"/>
              <a:buFont typeface="Arial" panose="020B0604020202020204" pitchFamily="34" charset="0"/>
              <a:buChar char="•"/>
              <a:defRPr kumimoji="0" sz="2400" kern="1200">
                <a:solidFill>
                  <a:schemeClr val="tx1"/>
                </a:solidFill>
                <a:effectLst/>
                <a:latin typeface="Calibri" pitchFamily="34" charset="0"/>
                <a:ea typeface="+mn-ea"/>
                <a:cs typeface="+mn-cs"/>
              </a:defRPr>
            </a:lvl4pPr>
            <a:lvl5pPr marL="1793875" indent="-354013" algn="l" rtl="0" eaLnBrk="1" latinLnBrk="0" hangingPunct="1">
              <a:spcBef>
                <a:spcPts val="370"/>
              </a:spcBef>
              <a:buClr>
                <a:schemeClr val="accent3"/>
              </a:buClr>
              <a:buFont typeface="Arial" pitchFamily="34" charset="0"/>
              <a:buChar char="•"/>
              <a:defRPr kumimoji="0" sz="2400" kern="1200">
                <a:solidFill>
                  <a:schemeClr val="tx1"/>
                </a:solidFill>
                <a:effectLst/>
                <a:latin typeface="Calibri" pitchFamily="34" charset="0"/>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buNone/>
            </a:pPr>
            <a:r>
              <a:rPr lang="en-ZA" dirty="0"/>
              <a:t>A word having a meaning opposite to that of another word</a:t>
            </a:r>
          </a:p>
        </p:txBody>
      </p:sp>
    </p:spTree>
    <p:extLst>
      <p:ext uri="{BB962C8B-B14F-4D97-AF65-F5344CB8AC3E}">
        <p14:creationId xmlns:p14="http://schemas.microsoft.com/office/powerpoint/2010/main" val="184430748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690" y="825482"/>
            <a:ext cx="8219256" cy="1008000"/>
          </a:xfrm>
        </p:spPr>
        <p:txBody>
          <a:bodyPr/>
          <a:lstStyle/>
          <a:p>
            <a:r>
              <a:rPr lang="en-ZA" dirty="0"/>
              <a:t>Homonyms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49</a:t>
            </a:fld>
            <a:endParaRPr lang="en-ZA" dirty="0"/>
          </a:p>
        </p:txBody>
      </p:sp>
      <p:sp>
        <p:nvSpPr>
          <p:cNvPr id="5" name="Content Placeholder 4"/>
          <p:cNvSpPr>
            <a:spLocks noGrp="1"/>
          </p:cNvSpPr>
          <p:nvPr>
            <p:ph sz="quarter" idx="1"/>
          </p:nvPr>
        </p:nvSpPr>
        <p:spPr>
          <a:xfrm>
            <a:off x="416131" y="1953124"/>
            <a:ext cx="8257815" cy="558723"/>
          </a:xfrm>
        </p:spPr>
        <p:txBody>
          <a:bodyPr>
            <a:noAutofit/>
          </a:bodyPr>
          <a:lstStyle/>
          <a:p>
            <a:pPr marL="0" indent="0">
              <a:buNone/>
            </a:pPr>
            <a:r>
              <a:rPr lang="en-ZA" dirty="0"/>
              <a:t>A homonym ('same name') is a word that has the same pronunciation and spelling as another word, but a different meaning</a:t>
            </a:r>
          </a:p>
        </p:txBody>
      </p:sp>
      <p:sp>
        <p:nvSpPr>
          <p:cNvPr id="6" name="Title 1"/>
          <p:cNvSpPr txBox="1">
            <a:spLocks/>
          </p:cNvSpPr>
          <p:nvPr/>
        </p:nvSpPr>
        <p:spPr>
          <a:xfrm>
            <a:off x="416131" y="3140044"/>
            <a:ext cx="8219256" cy="1008000"/>
          </a:xfrm>
          <a:prstGeom prst="rect">
            <a:avLst/>
          </a:prstGeom>
        </p:spPr>
        <p:txBody>
          <a:bodyPr bIns="91440" anchor="ctr" anchorCtr="0">
            <a:normAutofit/>
          </a:bodyPr>
          <a:lstStyle>
            <a:lvl1pPr algn="l" rtl="0" eaLnBrk="1" latinLnBrk="0" hangingPunct="1">
              <a:spcBef>
                <a:spcPct val="0"/>
              </a:spcBef>
              <a:buNone/>
              <a:defRPr kumimoji="0" sz="4000" b="1" kern="1200">
                <a:solidFill>
                  <a:srgbClr val="008080"/>
                </a:solidFill>
                <a:latin typeface="Calibri" pitchFamily="34" charset="0"/>
                <a:ea typeface="+mj-ea"/>
                <a:cs typeface="+mj-cs"/>
              </a:defRPr>
            </a:lvl1pPr>
          </a:lstStyle>
          <a:p>
            <a:r>
              <a:rPr lang="en-ZA" dirty="0"/>
              <a:t>Homophones</a:t>
            </a:r>
          </a:p>
        </p:txBody>
      </p:sp>
      <p:sp>
        <p:nvSpPr>
          <p:cNvPr id="7" name="Content Placeholder 4"/>
          <p:cNvSpPr txBox="1">
            <a:spLocks/>
          </p:cNvSpPr>
          <p:nvPr/>
        </p:nvSpPr>
        <p:spPr>
          <a:xfrm>
            <a:off x="416131" y="4148044"/>
            <a:ext cx="8257815" cy="644374"/>
          </a:xfrm>
          <a:prstGeom prst="rect">
            <a:avLst/>
          </a:prstGeom>
        </p:spPr>
        <p:txBody>
          <a:bodyPr vert="horz">
            <a:noAutofit/>
          </a:bodyPr>
          <a:lstStyle>
            <a:lvl1pPr marL="354013" indent="-354013" algn="l" rtl="0" eaLnBrk="1" latinLnBrk="0" hangingPunct="1">
              <a:spcBef>
                <a:spcPts val="580"/>
              </a:spcBef>
              <a:buClr>
                <a:schemeClr val="accent1"/>
              </a:buClr>
              <a:buSzPct val="85000"/>
              <a:buFont typeface="Arial" panose="020B0604020202020204" pitchFamily="34" charset="0"/>
              <a:buChar char="•"/>
              <a:defRPr kumimoji="0" sz="2400" kern="1200">
                <a:solidFill>
                  <a:schemeClr val="tx1"/>
                </a:solidFill>
                <a:effectLst/>
                <a:latin typeface="Calibri" pitchFamily="34" charset="0"/>
                <a:ea typeface="+mn-ea"/>
                <a:cs typeface="+mn-cs"/>
              </a:defRPr>
            </a:lvl1pPr>
            <a:lvl2pPr marL="720725" indent="-366713" algn="l" rtl="0" eaLnBrk="1" latinLnBrk="0" hangingPunct="1">
              <a:spcBef>
                <a:spcPts val="370"/>
              </a:spcBef>
              <a:buClr>
                <a:srgbClr val="008080"/>
              </a:buClr>
              <a:buSzPct val="85000"/>
              <a:buFont typeface="Arial" panose="020B0604020202020204" pitchFamily="34" charset="0"/>
              <a:buChar char="•"/>
              <a:defRPr kumimoji="0" sz="2400" kern="1200">
                <a:solidFill>
                  <a:schemeClr val="tx1"/>
                </a:solidFill>
                <a:effectLst/>
                <a:latin typeface="Calibri" pitchFamily="34" charset="0"/>
                <a:ea typeface="+mn-ea"/>
                <a:cs typeface="+mn-cs"/>
              </a:defRPr>
            </a:lvl2pPr>
            <a:lvl3pPr marL="1074738" indent="-354013" algn="l" rtl="0" eaLnBrk="1" latinLnBrk="0" hangingPunct="1">
              <a:spcBef>
                <a:spcPts val="370"/>
              </a:spcBef>
              <a:buClr>
                <a:schemeClr val="accent1">
                  <a:tint val="60000"/>
                </a:schemeClr>
              </a:buClr>
              <a:buSzPct val="90000"/>
              <a:buFont typeface="Arial" panose="020B0604020202020204" pitchFamily="34" charset="0"/>
              <a:buChar char="•"/>
              <a:defRPr kumimoji="0" sz="2400" kern="1200">
                <a:solidFill>
                  <a:schemeClr val="tx1"/>
                </a:solidFill>
                <a:effectLst/>
                <a:latin typeface="Calibri" pitchFamily="34" charset="0"/>
                <a:ea typeface="+mn-ea"/>
                <a:cs typeface="+mn-cs"/>
              </a:defRPr>
            </a:lvl3pPr>
            <a:lvl4pPr marL="1439863" indent="-365125" algn="l" rtl="0" eaLnBrk="1" latinLnBrk="0" hangingPunct="1">
              <a:spcBef>
                <a:spcPts val="370"/>
              </a:spcBef>
              <a:buClr>
                <a:schemeClr val="accent3"/>
              </a:buClr>
              <a:buSzPct val="80000"/>
              <a:buFont typeface="Arial" panose="020B0604020202020204" pitchFamily="34" charset="0"/>
              <a:buChar char="•"/>
              <a:defRPr kumimoji="0" sz="2400" kern="1200">
                <a:solidFill>
                  <a:schemeClr val="tx1"/>
                </a:solidFill>
                <a:effectLst/>
                <a:latin typeface="Calibri" pitchFamily="34" charset="0"/>
                <a:ea typeface="+mn-ea"/>
                <a:cs typeface="+mn-cs"/>
              </a:defRPr>
            </a:lvl4pPr>
            <a:lvl5pPr marL="1793875" indent="-354013" algn="l" rtl="0" eaLnBrk="1" latinLnBrk="0" hangingPunct="1">
              <a:spcBef>
                <a:spcPts val="370"/>
              </a:spcBef>
              <a:buClr>
                <a:schemeClr val="accent3"/>
              </a:buClr>
              <a:buFont typeface="Arial" pitchFamily="34" charset="0"/>
              <a:buChar char="•"/>
              <a:defRPr kumimoji="0" sz="2400" kern="1200">
                <a:solidFill>
                  <a:schemeClr val="tx1"/>
                </a:solidFill>
                <a:effectLst/>
                <a:latin typeface="Calibri" pitchFamily="34" charset="0"/>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buNone/>
            </a:pPr>
            <a:r>
              <a:rPr lang="en-ZA" dirty="0"/>
              <a:t>A </a:t>
            </a:r>
            <a:r>
              <a:rPr lang="en-ZA" b="1" dirty="0"/>
              <a:t>homophone</a:t>
            </a:r>
            <a:r>
              <a:rPr lang="en-ZA" dirty="0"/>
              <a:t> ('same sound') is a word that has the same pronunciation as another word, but a different meaning.</a:t>
            </a:r>
          </a:p>
          <a:p>
            <a:pPr marL="0" indent="0">
              <a:buNone/>
            </a:pPr>
            <a:endParaRPr lang="en-ZA" dirty="0"/>
          </a:p>
        </p:txBody>
      </p:sp>
    </p:spTree>
    <p:extLst>
      <p:ext uri="{BB962C8B-B14F-4D97-AF65-F5344CB8AC3E}">
        <p14:creationId xmlns:p14="http://schemas.microsoft.com/office/powerpoint/2010/main" val="2169101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Overview</a:t>
            </a:r>
          </a:p>
        </p:txBody>
      </p:sp>
      <p:sp>
        <p:nvSpPr>
          <p:cNvPr id="4" name="Slide Number Placeholder 3"/>
          <p:cNvSpPr>
            <a:spLocks noGrp="1"/>
          </p:cNvSpPr>
          <p:nvPr>
            <p:ph type="sldNum" sz="quarter" idx="12"/>
          </p:nvPr>
        </p:nvSpPr>
        <p:spPr/>
        <p:txBody>
          <a:bodyPr/>
          <a:lstStyle/>
          <a:p>
            <a:fld id="{32F83655-DC73-417F-8B26-EB7A1DBB5382}" type="slidenum">
              <a:rPr lang="en-ZA" smtClean="0"/>
              <a:pPr/>
              <a:t>5</a:t>
            </a:fld>
            <a:endParaRPr lang="en-ZA" dirty="0"/>
          </a:p>
        </p:txBody>
      </p:sp>
      <p:sp>
        <p:nvSpPr>
          <p:cNvPr id="5" name="Content Placeholder 4"/>
          <p:cNvSpPr>
            <a:spLocks noGrp="1"/>
          </p:cNvSpPr>
          <p:nvPr>
            <p:ph sz="quarter" idx="1"/>
          </p:nvPr>
        </p:nvSpPr>
        <p:spPr/>
        <p:txBody>
          <a:bodyPr/>
          <a:lstStyle/>
          <a:p>
            <a:pPr marL="0" lvl="0" indent="0">
              <a:lnSpc>
                <a:spcPct val="150000"/>
              </a:lnSpc>
              <a:spcBef>
                <a:spcPts val="0"/>
              </a:spcBef>
              <a:buClrTx/>
              <a:buSzTx/>
              <a:buNone/>
            </a:pPr>
            <a:r>
              <a:rPr lang="en-ZA" b="1" dirty="0">
                <a:solidFill>
                  <a:srgbClr val="000066"/>
                </a:solidFill>
              </a:rPr>
              <a:t>Section 6 – 		Summative assessment – Workplace 			assignments</a:t>
            </a:r>
            <a:endParaRPr lang="en-US" dirty="0">
              <a:solidFill>
                <a:srgbClr val="000066"/>
              </a:solidFill>
            </a:endParaRPr>
          </a:p>
          <a:p>
            <a:pPr marL="0" lvl="0" indent="0">
              <a:lnSpc>
                <a:spcPct val="150000"/>
              </a:lnSpc>
              <a:spcBef>
                <a:spcPts val="0"/>
              </a:spcBef>
              <a:buClrTx/>
              <a:buSzTx/>
              <a:buNone/>
            </a:pPr>
            <a:r>
              <a:rPr lang="en-ZA" b="1" dirty="0">
                <a:solidFill>
                  <a:srgbClr val="000066"/>
                </a:solidFill>
              </a:rPr>
              <a:t>Section 7 – 		Feedback</a:t>
            </a:r>
            <a:endParaRPr lang="en-US" dirty="0">
              <a:solidFill>
                <a:srgbClr val="000066"/>
              </a:solidFill>
            </a:endParaRPr>
          </a:p>
          <a:p>
            <a:pPr marL="0" lvl="0" indent="0">
              <a:lnSpc>
                <a:spcPct val="150000"/>
              </a:lnSpc>
              <a:spcBef>
                <a:spcPts val="0"/>
              </a:spcBef>
              <a:buClrTx/>
              <a:buSzTx/>
              <a:buNone/>
            </a:pPr>
            <a:r>
              <a:rPr lang="en-ZA" b="1" dirty="0">
                <a:solidFill>
                  <a:srgbClr val="000066"/>
                </a:solidFill>
              </a:rPr>
              <a:t>Section 8 – 10		Additional Evidence</a:t>
            </a:r>
            <a:endParaRPr lang="en-US" dirty="0">
              <a:solidFill>
                <a:srgbClr val="000066"/>
              </a:solidFill>
            </a:endParaRPr>
          </a:p>
          <a:p>
            <a:endParaRPr lang="en-ZA" dirty="0"/>
          </a:p>
        </p:txBody>
      </p:sp>
    </p:spTree>
    <p:extLst>
      <p:ext uri="{BB962C8B-B14F-4D97-AF65-F5344CB8AC3E}">
        <p14:creationId xmlns:p14="http://schemas.microsoft.com/office/powerpoint/2010/main" val="20158904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690" y="825482"/>
            <a:ext cx="8219256" cy="1008000"/>
          </a:xfrm>
        </p:spPr>
        <p:txBody>
          <a:bodyPr/>
          <a:lstStyle/>
          <a:p>
            <a:r>
              <a:rPr lang="en-ZA" dirty="0"/>
              <a:t>Pauses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50</a:t>
            </a:fld>
            <a:endParaRPr lang="en-ZA" dirty="0"/>
          </a:p>
        </p:txBody>
      </p:sp>
      <p:sp>
        <p:nvSpPr>
          <p:cNvPr id="5" name="Content Placeholder 4"/>
          <p:cNvSpPr>
            <a:spLocks noGrp="1"/>
          </p:cNvSpPr>
          <p:nvPr>
            <p:ph sz="quarter" idx="1"/>
          </p:nvPr>
        </p:nvSpPr>
        <p:spPr>
          <a:xfrm>
            <a:off x="405114" y="2603119"/>
            <a:ext cx="8257815" cy="1186920"/>
          </a:xfrm>
        </p:spPr>
        <p:txBody>
          <a:bodyPr>
            <a:noAutofit/>
          </a:bodyPr>
          <a:lstStyle/>
          <a:p>
            <a:pPr marL="0" indent="0">
              <a:buNone/>
            </a:pPr>
            <a:r>
              <a:rPr lang="en-ZA" dirty="0"/>
              <a:t>The three non-verbal ingredients of the pause are:</a:t>
            </a:r>
          </a:p>
          <a:p>
            <a:pPr lvl="0" fontAlgn="base"/>
            <a:r>
              <a:rPr lang="en-ZA" dirty="0">
                <a:effectLst>
                  <a:outerShdw sx="0" sy="0">
                    <a:srgbClr val="000000"/>
                  </a:outerShdw>
                </a:effectLst>
              </a:rPr>
              <a:t>Visually—be still</a:t>
            </a:r>
          </a:p>
          <a:p>
            <a:pPr lvl="0" fontAlgn="base"/>
            <a:r>
              <a:rPr lang="en-ZA" dirty="0">
                <a:effectLst>
                  <a:outerShdw sx="0" sy="0">
                    <a:srgbClr val="000000"/>
                  </a:outerShdw>
                </a:effectLst>
              </a:rPr>
              <a:t>Auditory—be silent</a:t>
            </a:r>
          </a:p>
          <a:p>
            <a:pPr lvl="0" fontAlgn="base"/>
            <a:r>
              <a:rPr lang="en-ZA" dirty="0" err="1">
                <a:effectLst>
                  <a:outerShdw sx="0" sy="0">
                    <a:srgbClr val="000000"/>
                  </a:outerShdw>
                </a:effectLst>
              </a:rPr>
              <a:t>Kinesthetic</a:t>
            </a:r>
            <a:r>
              <a:rPr lang="en-ZA" dirty="0">
                <a:effectLst>
                  <a:outerShdw sx="0" sy="0">
                    <a:srgbClr val="000000"/>
                  </a:outerShdw>
                </a:effectLst>
              </a:rPr>
              <a:t>—freeze, weight on both feet, toes pointed ahead and, if talking, pause with a Frozen Hand Gesture</a:t>
            </a:r>
          </a:p>
          <a:p>
            <a:pPr marL="0" indent="0">
              <a:buNone/>
            </a:pPr>
            <a:endParaRPr lang="en-ZA" dirty="0"/>
          </a:p>
          <a:p>
            <a:pPr marL="0" indent="0">
              <a:buNone/>
            </a:pPr>
            <a:endParaRPr lang="en-ZA" dirty="0"/>
          </a:p>
        </p:txBody>
      </p:sp>
    </p:spTree>
    <p:extLst>
      <p:ext uri="{BB962C8B-B14F-4D97-AF65-F5344CB8AC3E}">
        <p14:creationId xmlns:p14="http://schemas.microsoft.com/office/powerpoint/2010/main" val="7795943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690" y="825482"/>
            <a:ext cx="8219256" cy="1008000"/>
          </a:xfrm>
        </p:spPr>
        <p:txBody>
          <a:bodyPr/>
          <a:lstStyle/>
          <a:p>
            <a:r>
              <a:rPr lang="en-ZA" dirty="0"/>
              <a:t>Organise speech</a:t>
            </a:r>
          </a:p>
        </p:txBody>
      </p:sp>
      <p:sp>
        <p:nvSpPr>
          <p:cNvPr id="4" name="Slide Number Placeholder 3"/>
          <p:cNvSpPr>
            <a:spLocks noGrp="1"/>
          </p:cNvSpPr>
          <p:nvPr>
            <p:ph type="sldNum" sz="quarter" idx="12"/>
          </p:nvPr>
        </p:nvSpPr>
        <p:spPr/>
        <p:txBody>
          <a:bodyPr/>
          <a:lstStyle/>
          <a:p>
            <a:fld id="{32F83655-DC73-417F-8B26-EB7A1DBB5382}" type="slidenum">
              <a:rPr lang="en-ZA" smtClean="0"/>
              <a:pPr/>
              <a:t>51</a:t>
            </a:fld>
            <a:endParaRPr lang="en-ZA" dirty="0"/>
          </a:p>
        </p:txBody>
      </p:sp>
      <p:sp>
        <p:nvSpPr>
          <p:cNvPr id="5" name="Content Placeholder 4"/>
          <p:cNvSpPr>
            <a:spLocks noGrp="1"/>
          </p:cNvSpPr>
          <p:nvPr>
            <p:ph sz="quarter" idx="1"/>
          </p:nvPr>
        </p:nvSpPr>
        <p:spPr>
          <a:xfrm>
            <a:off x="405114" y="2603119"/>
            <a:ext cx="8257815" cy="1186920"/>
          </a:xfrm>
        </p:spPr>
        <p:txBody>
          <a:bodyPr>
            <a:noAutofit/>
          </a:bodyPr>
          <a:lstStyle/>
          <a:p>
            <a:pPr marL="0" indent="0" fontAlgn="base" hangingPunct="0">
              <a:buNone/>
            </a:pPr>
            <a:r>
              <a:rPr lang="en-ZA" dirty="0"/>
              <a:t>In order to understand oral messages, you need to understand how oral text is organised.  The following concepts will now be explained:</a:t>
            </a:r>
          </a:p>
          <a:p>
            <a:pPr lvl="0" fontAlgn="base" hangingPunct="0"/>
            <a:r>
              <a:rPr lang="en-ZA" dirty="0">
                <a:effectLst>
                  <a:outerShdw sx="0" sy="0">
                    <a:srgbClr val="000000"/>
                  </a:outerShdw>
                </a:effectLst>
              </a:rPr>
              <a:t>Opening</a:t>
            </a:r>
          </a:p>
          <a:p>
            <a:pPr lvl="0" fontAlgn="base" hangingPunct="0"/>
            <a:r>
              <a:rPr lang="en-ZA" dirty="0">
                <a:effectLst>
                  <a:outerShdw sx="0" sy="0">
                    <a:srgbClr val="000000"/>
                  </a:outerShdw>
                </a:effectLst>
              </a:rPr>
              <a:t>Sequencing of ideas</a:t>
            </a:r>
          </a:p>
          <a:p>
            <a:pPr lvl="0" fontAlgn="base" hangingPunct="0"/>
            <a:r>
              <a:rPr lang="en-ZA" dirty="0">
                <a:effectLst>
                  <a:outerShdw sx="0" sy="0">
                    <a:srgbClr val="000000"/>
                  </a:outerShdw>
                </a:effectLst>
              </a:rPr>
              <a:t>Conclusion</a:t>
            </a:r>
          </a:p>
          <a:p>
            <a:pPr marL="0" indent="0">
              <a:buNone/>
            </a:pPr>
            <a:endParaRPr lang="en-ZA" dirty="0"/>
          </a:p>
          <a:p>
            <a:pPr marL="0" indent="0">
              <a:buNone/>
            </a:pPr>
            <a:endParaRPr lang="en-ZA" dirty="0"/>
          </a:p>
        </p:txBody>
      </p:sp>
    </p:spTree>
    <p:extLst>
      <p:ext uri="{BB962C8B-B14F-4D97-AF65-F5344CB8AC3E}">
        <p14:creationId xmlns:p14="http://schemas.microsoft.com/office/powerpoint/2010/main" val="26652566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690" y="825482"/>
            <a:ext cx="8219256" cy="1008000"/>
          </a:xfrm>
        </p:spPr>
        <p:txBody>
          <a:bodyPr/>
          <a:lstStyle/>
          <a:p>
            <a:r>
              <a:rPr lang="en-ZA" dirty="0"/>
              <a:t>Style and Register</a:t>
            </a:r>
          </a:p>
        </p:txBody>
      </p:sp>
      <p:sp>
        <p:nvSpPr>
          <p:cNvPr id="4" name="Slide Number Placeholder 3"/>
          <p:cNvSpPr>
            <a:spLocks noGrp="1"/>
          </p:cNvSpPr>
          <p:nvPr>
            <p:ph type="sldNum" sz="quarter" idx="12"/>
          </p:nvPr>
        </p:nvSpPr>
        <p:spPr/>
        <p:txBody>
          <a:bodyPr/>
          <a:lstStyle/>
          <a:p>
            <a:fld id="{32F83655-DC73-417F-8B26-EB7A1DBB5382}" type="slidenum">
              <a:rPr lang="en-ZA" smtClean="0"/>
              <a:pPr/>
              <a:t>52</a:t>
            </a:fld>
            <a:endParaRPr lang="en-ZA" dirty="0"/>
          </a:p>
        </p:txBody>
      </p:sp>
      <p:sp>
        <p:nvSpPr>
          <p:cNvPr id="5" name="Content Placeholder 4"/>
          <p:cNvSpPr>
            <a:spLocks noGrp="1"/>
          </p:cNvSpPr>
          <p:nvPr>
            <p:ph sz="quarter" idx="1"/>
          </p:nvPr>
        </p:nvSpPr>
        <p:spPr>
          <a:xfrm>
            <a:off x="427148" y="1887023"/>
            <a:ext cx="8257815" cy="3632428"/>
          </a:xfrm>
        </p:spPr>
        <p:txBody>
          <a:bodyPr>
            <a:noAutofit/>
          </a:bodyPr>
          <a:lstStyle/>
          <a:p>
            <a:pPr marL="0" indent="0">
              <a:buNone/>
            </a:pPr>
            <a:r>
              <a:rPr lang="en-ZA" dirty="0"/>
              <a:t>Register is the level of formality of the language being used</a:t>
            </a:r>
          </a:p>
          <a:p>
            <a:pPr marL="0" indent="0">
              <a:buNone/>
            </a:pPr>
            <a:endParaRPr lang="en-ZA" dirty="0"/>
          </a:p>
          <a:p>
            <a:pPr marL="0" indent="0">
              <a:buNone/>
            </a:pPr>
            <a:r>
              <a:rPr lang="en-ZA" dirty="0"/>
              <a:t>Register also refers to the level of difficulty of the language that you use – the words and the structures. </a:t>
            </a:r>
          </a:p>
          <a:p>
            <a:pPr marL="0" indent="0">
              <a:buNone/>
            </a:pPr>
            <a:endParaRPr lang="en-ZA" dirty="0"/>
          </a:p>
          <a:p>
            <a:pPr marL="0" indent="0">
              <a:buNone/>
            </a:pPr>
            <a:r>
              <a:rPr lang="en-ZA" dirty="0"/>
              <a:t>If you are aware of your target audience, your register will be appropriate and suitable.</a:t>
            </a:r>
          </a:p>
        </p:txBody>
      </p:sp>
    </p:spTree>
    <p:extLst>
      <p:ext uri="{BB962C8B-B14F-4D97-AF65-F5344CB8AC3E}">
        <p14:creationId xmlns:p14="http://schemas.microsoft.com/office/powerpoint/2010/main" val="8857015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673" y="307689"/>
            <a:ext cx="8219256" cy="1008000"/>
          </a:xfrm>
        </p:spPr>
        <p:txBody>
          <a:bodyPr/>
          <a:lstStyle/>
          <a:p>
            <a:r>
              <a:rPr lang="en-ZA" dirty="0"/>
              <a:t>Audience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53</a:t>
            </a:fld>
            <a:endParaRPr lang="en-ZA" dirty="0"/>
          </a:p>
        </p:txBody>
      </p:sp>
      <p:graphicFrame>
        <p:nvGraphicFramePr>
          <p:cNvPr id="6" name="Content Placeholder 5"/>
          <p:cNvGraphicFramePr>
            <a:graphicFrameLocks noGrp="1"/>
          </p:cNvGraphicFramePr>
          <p:nvPr>
            <p:ph sz="quarter" idx="1"/>
            <p:extLst>
              <p:ext uri="{D42A27DB-BD31-4B8C-83A1-F6EECF244321}">
                <p14:modId xmlns:p14="http://schemas.microsoft.com/office/powerpoint/2010/main" val="107810092"/>
              </p:ext>
            </p:extLst>
          </p:nvPr>
        </p:nvGraphicFramePr>
        <p:xfrm>
          <a:off x="457899" y="1244906"/>
          <a:ext cx="8218487" cy="4900462"/>
        </p:xfrm>
        <a:graphic>
          <a:graphicData uri="http://schemas.openxmlformats.org/drawingml/2006/table">
            <a:tbl>
              <a:tblPr firstRow="1" firstCol="1" bandRow="1">
                <a:tableStyleId>{5C22544A-7EE6-4342-B048-85BDC9FD1C3A}</a:tableStyleId>
              </a:tblPr>
              <a:tblGrid>
                <a:gridCol w="2276521">
                  <a:extLst>
                    <a:ext uri="{9D8B030D-6E8A-4147-A177-3AD203B41FA5}">
                      <a16:colId xmlns:a16="http://schemas.microsoft.com/office/drawing/2014/main" val="20000"/>
                    </a:ext>
                  </a:extLst>
                </a:gridCol>
                <a:gridCol w="5941966">
                  <a:extLst>
                    <a:ext uri="{9D8B030D-6E8A-4147-A177-3AD203B41FA5}">
                      <a16:colId xmlns:a16="http://schemas.microsoft.com/office/drawing/2014/main" val="20001"/>
                    </a:ext>
                  </a:extLst>
                </a:gridCol>
              </a:tblGrid>
              <a:tr h="398970">
                <a:tc>
                  <a:txBody>
                    <a:bodyPr/>
                    <a:lstStyle/>
                    <a:p>
                      <a:pPr algn="ctr" fontAlgn="base" hangingPunct="0">
                        <a:lnSpc>
                          <a:spcPct val="150000"/>
                        </a:lnSpc>
                        <a:spcBef>
                          <a:spcPts val="600"/>
                        </a:spcBef>
                        <a:spcAft>
                          <a:spcPts val="600"/>
                        </a:spcAft>
                      </a:pPr>
                      <a:r>
                        <a:rPr lang="en-ZA" sz="1600" dirty="0">
                          <a:effectLst/>
                        </a:rPr>
                        <a:t>Category</a:t>
                      </a:r>
                      <a:endParaRPr lang="en-ZA" sz="1600" dirty="0">
                        <a:effectLst/>
                        <a:latin typeface="Calibri"/>
                        <a:ea typeface="Calibri"/>
                        <a:cs typeface="Times New Roman"/>
                      </a:endParaRPr>
                    </a:p>
                  </a:txBody>
                  <a:tcPr marL="68580" marR="68580" marT="0" marB="0"/>
                </a:tc>
                <a:tc>
                  <a:txBody>
                    <a:bodyPr/>
                    <a:lstStyle/>
                    <a:p>
                      <a:pPr algn="ctr" fontAlgn="base" hangingPunct="0">
                        <a:lnSpc>
                          <a:spcPct val="150000"/>
                        </a:lnSpc>
                        <a:spcBef>
                          <a:spcPts val="600"/>
                        </a:spcBef>
                        <a:spcAft>
                          <a:spcPts val="600"/>
                        </a:spcAft>
                      </a:pPr>
                      <a:r>
                        <a:rPr lang="en-ZA" sz="1600">
                          <a:effectLst/>
                        </a:rPr>
                        <a:t>Description</a:t>
                      </a:r>
                      <a:endParaRPr lang="en-ZA" sz="160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1288813">
                <a:tc>
                  <a:txBody>
                    <a:bodyPr/>
                    <a:lstStyle/>
                    <a:p>
                      <a:pPr fontAlgn="base" hangingPunct="0">
                        <a:lnSpc>
                          <a:spcPct val="150000"/>
                        </a:lnSpc>
                        <a:spcAft>
                          <a:spcPts val="0"/>
                        </a:spcAft>
                      </a:pPr>
                      <a:r>
                        <a:rPr lang="en-ZA" sz="1600">
                          <a:effectLst/>
                        </a:rPr>
                        <a:t>Lay audience</a:t>
                      </a:r>
                      <a:endParaRPr lang="en-ZA" sz="1600">
                        <a:effectLst/>
                        <a:latin typeface="Calibri"/>
                        <a:ea typeface="Calibri"/>
                        <a:cs typeface="Times New Roman"/>
                      </a:endParaRPr>
                    </a:p>
                  </a:txBody>
                  <a:tcPr marL="68580" marR="68580" marT="0" marB="0" anchor="ctr"/>
                </a:tc>
                <a:tc>
                  <a:txBody>
                    <a:bodyPr/>
                    <a:lstStyle/>
                    <a:p>
                      <a:pPr fontAlgn="base" hangingPunct="0">
                        <a:lnSpc>
                          <a:spcPct val="150000"/>
                        </a:lnSpc>
                        <a:spcAft>
                          <a:spcPts val="0"/>
                        </a:spcAft>
                      </a:pPr>
                      <a:r>
                        <a:rPr lang="en-ZA" sz="1600" dirty="0">
                          <a:solidFill>
                            <a:schemeClr val="accent1"/>
                          </a:solidFill>
                          <a:effectLst/>
                        </a:rPr>
                        <a:t>This audience is not an expert in your field.  The person or people may, however, be expert in other fields.  Do not assume that a lay audience is a stupid audience.  You will need to explain technical terms for the audience and give more background detail.</a:t>
                      </a:r>
                      <a:endParaRPr lang="en-ZA" sz="1600" dirty="0">
                        <a:solidFill>
                          <a:schemeClr val="accent1"/>
                        </a:solidFill>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843892">
                <a:tc>
                  <a:txBody>
                    <a:bodyPr/>
                    <a:lstStyle/>
                    <a:p>
                      <a:pPr fontAlgn="base" hangingPunct="0">
                        <a:lnSpc>
                          <a:spcPct val="150000"/>
                        </a:lnSpc>
                        <a:spcAft>
                          <a:spcPts val="0"/>
                        </a:spcAft>
                      </a:pPr>
                      <a:r>
                        <a:rPr lang="en-ZA" sz="1600">
                          <a:effectLst/>
                        </a:rPr>
                        <a:t>Expert audience</a:t>
                      </a:r>
                      <a:endParaRPr lang="en-ZA" sz="1600">
                        <a:effectLst/>
                        <a:latin typeface="Calibri"/>
                        <a:ea typeface="Calibri"/>
                        <a:cs typeface="Times New Roman"/>
                      </a:endParaRPr>
                    </a:p>
                  </a:txBody>
                  <a:tcPr marL="68580" marR="68580" marT="0" marB="0" anchor="ctr"/>
                </a:tc>
                <a:tc>
                  <a:txBody>
                    <a:bodyPr/>
                    <a:lstStyle/>
                    <a:p>
                      <a:pPr fontAlgn="base" hangingPunct="0">
                        <a:lnSpc>
                          <a:spcPct val="150000"/>
                        </a:lnSpc>
                        <a:spcAft>
                          <a:spcPts val="0"/>
                        </a:spcAft>
                      </a:pPr>
                      <a:r>
                        <a:rPr lang="en-ZA" sz="1600" dirty="0">
                          <a:solidFill>
                            <a:schemeClr val="accent1"/>
                          </a:solidFill>
                          <a:effectLst/>
                        </a:rPr>
                        <a:t>The audience is an expert in your field.  You do not have to explain technical terms or give much background information.</a:t>
                      </a:r>
                      <a:endParaRPr lang="en-ZA" sz="1600" dirty="0">
                        <a:solidFill>
                          <a:schemeClr val="accent1"/>
                        </a:solidFill>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843892">
                <a:tc>
                  <a:txBody>
                    <a:bodyPr/>
                    <a:lstStyle/>
                    <a:p>
                      <a:pPr fontAlgn="base" hangingPunct="0">
                        <a:lnSpc>
                          <a:spcPct val="150000"/>
                        </a:lnSpc>
                        <a:spcAft>
                          <a:spcPts val="0"/>
                        </a:spcAft>
                      </a:pPr>
                      <a:r>
                        <a:rPr lang="en-ZA" sz="1600">
                          <a:effectLst/>
                        </a:rPr>
                        <a:t>Technical audience</a:t>
                      </a:r>
                      <a:endParaRPr lang="en-ZA" sz="1600">
                        <a:effectLst/>
                        <a:latin typeface="Calibri"/>
                        <a:ea typeface="Calibri"/>
                        <a:cs typeface="Times New Roman"/>
                      </a:endParaRPr>
                    </a:p>
                  </a:txBody>
                  <a:tcPr marL="68580" marR="68580" marT="0" marB="0" anchor="ctr"/>
                </a:tc>
                <a:tc>
                  <a:txBody>
                    <a:bodyPr/>
                    <a:lstStyle/>
                    <a:p>
                      <a:pPr fontAlgn="base" hangingPunct="0">
                        <a:lnSpc>
                          <a:spcPct val="150000"/>
                        </a:lnSpc>
                        <a:spcAft>
                          <a:spcPts val="0"/>
                        </a:spcAft>
                      </a:pPr>
                      <a:r>
                        <a:rPr lang="en-ZA" sz="1600" dirty="0">
                          <a:solidFill>
                            <a:schemeClr val="accent1"/>
                          </a:solidFill>
                          <a:effectLst/>
                        </a:rPr>
                        <a:t>The audience is technicians.  They might or might not be experts in your field.  They have detailed technical knowledge, and are interested in the practical results of your message.</a:t>
                      </a:r>
                      <a:endParaRPr lang="en-ZA" sz="1600" dirty="0">
                        <a:solidFill>
                          <a:schemeClr val="accent1"/>
                        </a:solidFill>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843892">
                <a:tc>
                  <a:txBody>
                    <a:bodyPr/>
                    <a:lstStyle/>
                    <a:p>
                      <a:pPr fontAlgn="base" hangingPunct="0">
                        <a:lnSpc>
                          <a:spcPct val="150000"/>
                        </a:lnSpc>
                        <a:spcAft>
                          <a:spcPts val="0"/>
                        </a:spcAft>
                      </a:pPr>
                      <a:r>
                        <a:rPr lang="en-ZA" sz="1600">
                          <a:effectLst/>
                        </a:rPr>
                        <a:t>Mixed audience</a:t>
                      </a:r>
                      <a:endParaRPr lang="en-ZA" sz="1600">
                        <a:effectLst/>
                        <a:latin typeface="Calibri"/>
                        <a:ea typeface="Calibri"/>
                        <a:cs typeface="Times New Roman"/>
                      </a:endParaRPr>
                    </a:p>
                  </a:txBody>
                  <a:tcPr marL="68580" marR="68580" marT="0" marB="0" anchor="ctr"/>
                </a:tc>
                <a:tc>
                  <a:txBody>
                    <a:bodyPr/>
                    <a:lstStyle/>
                    <a:p>
                      <a:pPr fontAlgn="base" hangingPunct="0">
                        <a:lnSpc>
                          <a:spcPct val="150000"/>
                        </a:lnSpc>
                        <a:spcAft>
                          <a:spcPts val="0"/>
                        </a:spcAft>
                      </a:pPr>
                      <a:r>
                        <a:rPr lang="en-ZA" sz="1600" dirty="0">
                          <a:solidFill>
                            <a:schemeClr val="accent1"/>
                          </a:solidFill>
                          <a:effectLst/>
                        </a:rPr>
                        <a:t>Consists of experts and non-experts.  They could, for example, be a board of directors who are going to decide on a proposal that you have written</a:t>
                      </a:r>
                      <a:endParaRPr lang="en-ZA" sz="1600" dirty="0">
                        <a:solidFill>
                          <a:schemeClr val="accent1"/>
                        </a:solidFill>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0502044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673" y="307689"/>
            <a:ext cx="8219256" cy="1008000"/>
          </a:xfrm>
        </p:spPr>
        <p:txBody>
          <a:bodyPr/>
          <a:lstStyle/>
          <a:p>
            <a:r>
              <a:rPr lang="en-ZA" dirty="0"/>
              <a:t>Visual aids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54</a:t>
            </a:fld>
            <a:endParaRPr lang="en-ZA" dirty="0"/>
          </a:p>
        </p:txBody>
      </p:sp>
      <p:sp>
        <p:nvSpPr>
          <p:cNvPr id="5" name="Content Placeholder 4"/>
          <p:cNvSpPr>
            <a:spLocks noGrp="1"/>
          </p:cNvSpPr>
          <p:nvPr>
            <p:ph sz="quarter" idx="1"/>
          </p:nvPr>
        </p:nvSpPr>
        <p:spPr>
          <a:xfrm>
            <a:off x="467544" y="1413296"/>
            <a:ext cx="6318846" cy="4680000"/>
          </a:xfrm>
        </p:spPr>
        <p:txBody>
          <a:bodyPr/>
          <a:lstStyle/>
          <a:p>
            <a:pPr marL="0" indent="0">
              <a:buNone/>
            </a:pPr>
            <a:r>
              <a:rPr lang="en-ZA" dirty="0"/>
              <a:t>Visual aids need to promote understanding in the communication process and be appropriate to the topic, audience and context. Visual aids are used to</a:t>
            </a:r>
          </a:p>
          <a:p>
            <a:pPr lvl="0" fontAlgn="base"/>
            <a:r>
              <a:rPr lang="en-ZA" dirty="0">
                <a:effectLst>
                  <a:outerShdw sx="0" sy="0">
                    <a:srgbClr val="000000"/>
                  </a:outerShdw>
                </a:effectLst>
              </a:rPr>
              <a:t>Reinforce the spoken word</a:t>
            </a:r>
          </a:p>
          <a:p>
            <a:pPr lvl="0" fontAlgn="base"/>
            <a:r>
              <a:rPr lang="en-ZA" dirty="0">
                <a:effectLst>
                  <a:outerShdw sx="0" sy="0">
                    <a:srgbClr val="000000"/>
                  </a:outerShdw>
                </a:effectLst>
              </a:rPr>
              <a:t>Provide background information</a:t>
            </a:r>
          </a:p>
          <a:p>
            <a:pPr lvl="0" fontAlgn="base"/>
            <a:r>
              <a:rPr lang="en-ZA" dirty="0">
                <a:effectLst>
                  <a:outerShdw sx="0" sy="0">
                    <a:srgbClr val="000000"/>
                  </a:outerShdw>
                </a:effectLst>
              </a:rPr>
              <a:t>Convey information more clearly and effectively</a:t>
            </a:r>
          </a:p>
          <a:p>
            <a:pPr marL="0" indent="0">
              <a:buNone/>
            </a:pPr>
            <a:endParaRPr lang="en-ZA" dirty="0"/>
          </a:p>
        </p:txBody>
      </p:sp>
      <p:pic>
        <p:nvPicPr>
          <p:cNvPr id="7" name="Picture 6" descr="C:\Users\Shelle\Dropbox\Business LR - New 20130421 (1)\Resource TV DVD Flash.jpg"/>
          <p:cNvPicPr/>
          <p:nvPr/>
        </p:nvPicPr>
        <p:blipFill>
          <a:blip r:embed="rId2">
            <a:extLst>
              <a:ext uri="{28A0092B-C50C-407E-A947-70E740481C1C}">
                <a14:useLocalDpi xmlns:a14="http://schemas.microsoft.com/office/drawing/2010/main" val="0"/>
              </a:ext>
            </a:extLst>
          </a:blip>
          <a:srcRect/>
          <a:stretch>
            <a:fillRect/>
          </a:stretch>
        </p:blipFill>
        <p:spPr bwMode="auto">
          <a:xfrm>
            <a:off x="6043207" y="2818019"/>
            <a:ext cx="2125345" cy="2125345"/>
          </a:xfrm>
          <a:prstGeom prst="rect">
            <a:avLst/>
          </a:prstGeom>
          <a:noFill/>
          <a:ln>
            <a:noFill/>
          </a:ln>
        </p:spPr>
      </p:pic>
    </p:spTree>
    <p:extLst>
      <p:ext uri="{BB962C8B-B14F-4D97-AF65-F5344CB8AC3E}">
        <p14:creationId xmlns:p14="http://schemas.microsoft.com/office/powerpoint/2010/main" val="14497359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673" y="307689"/>
            <a:ext cx="8219256" cy="1008000"/>
          </a:xfrm>
        </p:spPr>
        <p:txBody>
          <a:bodyPr/>
          <a:lstStyle/>
          <a:p>
            <a:r>
              <a:rPr lang="en-ZA" dirty="0"/>
              <a:t>Fact and Opinion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55</a:t>
            </a:fld>
            <a:endParaRPr lang="en-ZA" dirty="0"/>
          </a:p>
        </p:txBody>
      </p:sp>
      <p:sp>
        <p:nvSpPr>
          <p:cNvPr id="5" name="Content Placeholder 4"/>
          <p:cNvSpPr>
            <a:spLocks noGrp="1"/>
          </p:cNvSpPr>
          <p:nvPr>
            <p:ph sz="quarter" idx="1"/>
          </p:nvPr>
        </p:nvSpPr>
        <p:spPr>
          <a:xfrm>
            <a:off x="467544" y="1413296"/>
            <a:ext cx="8037478" cy="1660410"/>
          </a:xfrm>
        </p:spPr>
        <p:txBody>
          <a:bodyPr/>
          <a:lstStyle/>
          <a:p>
            <a:pPr lvl="0" fontAlgn="base" hangingPunct="0"/>
            <a:r>
              <a:rPr lang="en-ZA" dirty="0">
                <a:effectLst>
                  <a:outerShdw sx="0" sy="0">
                    <a:srgbClr val="000000"/>
                  </a:outerShdw>
                </a:effectLst>
              </a:rPr>
              <a:t>Fact - A fact is something that has been verified or that can be verified by direct observation and tested.</a:t>
            </a:r>
          </a:p>
          <a:p>
            <a:r>
              <a:rPr lang="en-ZA" dirty="0"/>
              <a:t>Opinion - An opinion is a subjective value judgement that might be based on fact, but it is a personal viewpoint.</a:t>
            </a:r>
          </a:p>
        </p:txBody>
      </p:sp>
      <p:pic>
        <p:nvPicPr>
          <p:cNvPr id="8" name="Picture 7"/>
          <p:cNvPicPr/>
          <p:nvPr/>
        </p:nvPicPr>
        <p:blipFill>
          <a:blip r:embed="rId2">
            <a:extLst>
              <a:ext uri="{28A0092B-C50C-407E-A947-70E740481C1C}">
                <a14:useLocalDpi xmlns:a14="http://schemas.microsoft.com/office/drawing/2010/main" val="0"/>
              </a:ext>
            </a:extLst>
          </a:blip>
          <a:stretch>
            <a:fillRect/>
          </a:stretch>
        </p:blipFill>
        <p:spPr>
          <a:xfrm>
            <a:off x="2413000" y="3077837"/>
            <a:ext cx="4318000" cy="2971800"/>
          </a:xfrm>
          <a:prstGeom prst="rect">
            <a:avLst/>
          </a:prstGeom>
        </p:spPr>
      </p:pic>
    </p:spTree>
    <p:extLst>
      <p:ext uri="{BB962C8B-B14F-4D97-AF65-F5344CB8AC3E}">
        <p14:creationId xmlns:p14="http://schemas.microsoft.com/office/powerpoint/2010/main" val="22543132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673" y="307689"/>
            <a:ext cx="8219256" cy="1008000"/>
          </a:xfrm>
        </p:spPr>
        <p:txBody>
          <a:bodyPr/>
          <a:lstStyle/>
          <a:p>
            <a:r>
              <a:rPr lang="en-ZA" dirty="0"/>
              <a:t>Diction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56</a:t>
            </a:fld>
            <a:endParaRPr lang="en-ZA" dirty="0"/>
          </a:p>
        </p:txBody>
      </p:sp>
      <p:sp>
        <p:nvSpPr>
          <p:cNvPr id="5" name="Content Placeholder 4"/>
          <p:cNvSpPr>
            <a:spLocks noGrp="1"/>
          </p:cNvSpPr>
          <p:nvPr>
            <p:ph sz="quarter" idx="1"/>
          </p:nvPr>
        </p:nvSpPr>
        <p:spPr>
          <a:xfrm>
            <a:off x="467544" y="1413295"/>
            <a:ext cx="8037478" cy="4701065"/>
          </a:xfrm>
        </p:spPr>
        <p:txBody>
          <a:bodyPr>
            <a:normAutofit fontScale="92500" lnSpcReduction="10000"/>
          </a:bodyPr>
          <a:lstStyle/>
          <a:p>
            <a:pPr marL="0" indent="0">
              <a:buNone/>
            </a:pPr>
            <a:r>
              <a:rPr lang="en-ZA" dirty="0"/>
              <a:t>Diction is the style of speech or writing of an individual.  It is often used to create a special effect. It includes aspects such as the level of formality and should reflect the particular message the speaker or writer wants to convey. Types of diction include:</a:t>
            </a:r>
          </a:p>
          <a:p>
            <a:pPr lvl="0" fontAlgn="base"/>
            <a:r>
              <a:rPr lang="en-ZA" dirty="0">
                <a:effectLst>
                  <a:outerShdw sx="0" sy="0">
                    <a:srgbClr val="000000"/>
                  </a:outerShdw>
                </a:effectLst>
              </a:rPr>
              <a:t>Factual diction </a:t>
            </a:r>
          </a:p>
          <a:p>
            <a:pPr lvl="0" fontAlgn="base"/>
            <a:r>
              <a:rPr lang="en-ZA" dirty="0">
                <a:effectLst>
                  <a:outerShdw sx="0" sy="0">
                    <a:srgbClr val="000000"/>
                  </a:outerShdw>
                </a:effectLst>
              </a:rPr>
              <a:t>Emotive diction </a:t>
            </a:r>
          </a:p>
          <a:p>
            <a:pPr lvl="0" fontAlgn="base"/>
            <a:r>
              <a:rPr lang="en-ZA" dirty="0">
                <a:effectLst>
                  <a:outerShdw sx="0" sy="0">
                    <a:srgbClr val="000000"/>
                  </a:outerShdw>
                </a:effectLst>
              </a:rPr>
              <a:t>Archaic diction </a:t>
            </a:r>
          </a:p>
          <a:p>
            <a:pPr lvl="0" fontAlgn="base"/>
            <a:r>
              <a:rPr lang="en-ZA" dirty="0">
                <a:effectLst>
                  <a:outerShdw sx="0" sy="0">
                    <a:srgbClr val="000000"/>
                  </a:outerShdw>
                </a:effectLst>
              </a:rPr>
              <a:t>Colloquial diction</a:t>
            </a:r>
          </a:p>
          <a:p>
            <a:pPr lvl="0" fontAlgn="base"/>
            <a:r>
              <a:rPr lang="en-ZA" dirty="0">
                <a:effectLst>
                  <a:outerShdw sx="0" sy="0">
                    <a:srgbClr val="000000"/>
                  </a:outerShdw>
                </a:effectLst>
              </a:rPr>
              <a:t>Euphemistic diction </a:t>
            </a:r>
          </a:p>
          <a:p>
            <a:pPr lvl="0" fontAlgn="base"/>
            <a:r>
              <a:rPr lang="en-ZA" dirty="0">
                <a:effectLst>
                  <a:outerShdw sx="0" sy="0">
                    <a:srgbClr val="000000"/>
                  </a:outerShdw>
                </a:effectLst>
              </a:rPr>
              <a:t>Sexist diction </a:t>
            </a:r>
          </a:p>
          <a:p>
            <a:pPr lvl="0" fontAlgn="base"/>
            <a:r>
              <a:rPr lang="en-ZA" dirty="0">
                <a:effectLst>
                  <a:outerShdw sx="0" sy="0">
                    <a:srgbClr val="000000"/>
                  </a:outerShdw>
                </a:effectLst>
              </a:rPr>
              <a:t>Racial diction </a:t>
            </a:r>
          </a:p>
          <a:p>
            <a:pPr lvl="0" fontAlgn="base"/>
            <a:r>
              <a:rPr lang="en-ZA" dirty="0">
                <a:effectLst>
                  <a:outerShdw sx="0" sy="0">
                    <a:srgbClr val="000000"/>
                  </a:outerShdw>
                </a:effectLst>
              </a:rPr>
              <a:t>Slang </a:t>
            </a:r>
          </a:p>
          <a:p>
            <a:pPr lvl="0" fontAlgn="base"/>
            <a:r>
              <a:rPr lang="en-ZA" dirty="0">
                <a:effectLst>
                  <a:outerShdw sx="0" sy="0">
                    <a:srgbClr val="000000"/>
                  </a:outerShdw>
                </a:effectLst>
              </a:rPr>
              <a:t>Figurative language</a:t>
            </a:r>
            <a:endParaRPr lang="en-ZA" dirty="0"/>
          </a:p>
        </p:txBody>
      </p:sp>
    </p:spTree>
    <p:extLst>
      <p:ext uri="{BB962C8B-B14F-4D97-AF65-F5344CB8AC3E}">
        <p14:creationId xmlns:p14="http://schemas.microsoft.com/office/powerpoint/2010/main" val="32137886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673" y="307689"/>
            <a:ext cx="8219256" cy="1008000"/>
          </a:xfrm>
        </p:spPr>
        <p:txBody>
          <a:bodyPr/>
          <a:lstStyle/>
          <a:p>
            <a:r>
              <a:rPr lang="en-ZA" dirty="0"/>
              <a:t>Language Usage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57</a:t>
            </a:fld>
            <a:endParaRPr lang="en-ZA" dirty="0"/>
          </a:p>
        </p:txBody>
      </p:sp>
      <p:sp>
        <p:nvSpPr>
          <p:cNvPr id="5" name="Content Placeholder 4"/>
          <p:cNvSpPr>
            <a:spLocks noGrp="1"/>
          </p:cNvSpPr>
          <p:nvPr>
            <p:ph sz="quarter" idx="1"/>
          </p:nvPr>
        </p:nvSpPr>
        <p:spPr>
          <a:xfrm>
            <a:off x="467544" y="1413295"/>
            <a:ext cx="8037478" cy="4701065"/>
          </a:xfrm>
        </p:spPr>
        <p:txBody>
          <a:bodyPr>
            <a:normAutofit/>
          </a:bodyPr>
          <a:lstStyle/>
          <a:p>
            <a:pPr marL="0" indent="0">
              <a:buNone/>
            </a:pPr>
            <a:r>
              <a:rPr lang="en-ZA" dirty="0"/>
              <a:t>The use of the following may influence an audience:</a:t>
            </a:r>
          </a:p>
          <a:p>
            <a:pPr lvl="0" fontAlgn="base"/>
            <a:r>
              <a:rPr lang="en-ZA" dirty="0">
                <a:effectLst>
                  <a:outerShdw sx="0" sy="0">
                    <a:srgbClr val="000000"/>
                  </a:outerShdw>
                </a:effectLst>
              </a:rPr>
              <a:t>Stereotyping</a:t>
            </a:r>
          </a:p>
          <a:p>
            <a:pPr lvl="0" fontAlgn="base"/>
            <a:r>
              <a:rPr lang="en-ZA" dirty="0">
                <a:effectLst>
                  <a:outerShdw sx="0" sy="0">
                    <a:srgbClr val="000000"/>
                  </a:outerShdw>
                </a:effectLst>
              </a:rPr>
              <a:t>Racism</a:t>
            </a:r>
          </a:p>
          <a:p>
            <a:pPr lvl="0" fontAlgn="base"/>
            <a:r>
              <a:rPr lang="en-ZA" dirty="0">
                <a:effectLst>
                  <a:outerShdw sx="0" sy="0">
                    <a:srgbClr val="000000"/>
                  </a:outerShdw>
                </a:effectLst>
              </a:rPr>
              <a:t>Sexism</a:t>
            </a:r>
          </a:p>
          <a:p>
            <a:pPr lvl="0" fontAlgn="base"/>
            <a:r>
              <a:rPr lang="en-ZA" dirty="0">
                <a:effectLst>
                  <a:outerShdw sx="0" sy="0">
                    <a:srgbClr val="000000"/>
                  </a:outerShdw>
                </a:effectLst>
              </a:rPr>
              <a:t>Ageism</a:t>
            </a:r>
          </a:p>
          <a:p>
            <a:pPr marL="0" indent="0">
              <a:buNone/>
            </a:pPr>
            <a:endParaRPr lang="en-ZA" dirty="0"/>
          </a:p>
        </p:txBody>
      </p:sp>
      <p:pic>
        <p:nvPicPr>
          <p:cNvPr id="6" name="Picture 5" descr="C:\Users\Shelle\Dropbox\Business LR - New 20130421 (1)\shutterstock_93305002 LR.jpg"/>
          <p:cNvPicPr/>
          <p:nvPr/>
        </p:nvPicPr>
        <p:blipFill>
          <a:blip r:embed="rId2">
            <a:extLst>
              <a:ext uri="{28A0092B-C50C-407E-A947-70E740481C1C}">
                <a14:useLocalDpi xmlns:a14="http://schemas.microsoft.com/office/drawing/2010/main" val="0"/>
              </a:ext>
            </a:extLst>
          </a:blip>
          <a:srcRect/>
          <a:stretch>
            <a:fillRect/>
          </a:stretch>
        </p:blipFill>
        <p:spPr bwMode="auto">
          <a:xfrm>
            <a:off x="3547431" y="2434728"/>
            <a:ext cx="3833870" cy="3029638"/>
          </a:xfrm>
          <a:prstGeom prst="rect">
            <a:avLst/>
          </a:prstGeom>
          <a:noFill/>
          <a:ln>
            <a:noFill/>
          </a:ln>
        </p:spPr>
      </p:pic>
    </p:spTree>
    <p:extLst>
      <p:ext uri="{BB962C8B-B14F-4D97-AF65-F5344CB8AC3E}">
        <p14:creationId xmlns:p14="http://schemas.microsoft.com/office/powerpoint/2010/main" val="16239486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673" y="307689"/>
            <a:ext cx="8219256" cy="1008000"/>
          </a:xfrm>
        </p:spPr>
        <p:txBody>
          <a:bodyPr/>
          <a:lstStyle/>
          <a:p>
            <a:r>
              <a:rPr lang="en-ZA" dirty="0"/>
              <a:t>Various Techniques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58</a:t>
            </a:fld>
            <a:endParaRPr lang="en-ZA" dirty="0"/>
          </a:p>
        </p:txBody>
      </p:sp>
      <p:sp>
        <p:nvSpPr>
          <p:cNvPr id="5" name="Content Placeholder 4"/>
          <p:cNvSpPr>
            <a:spLocks noGrp="1"/>
          </p:cNvSpPr>
          <p:nvPr>
            <p:ph sz="quarter" idx="1"/>
          </p:nvPr>
        </p:nvSpPr>
        <p:spPr>
          <a:xfrm>
            <a:off x="467544" y="1413295"/>
            <a:ext cx="5748796" cy="4701065"/>
          </a:xfrm>
        </p:spPr>
        <p:txBody>
          <a:bodyPr>
            <a:normAutofit lnSpcReduction="10000"/>
          </a:bodyPr>
          <a:lstStyle/>
          <a:p>
            <a:pPr marL="0" indent="0">
              <a:buNone/>
            </a:pPr>
            <a:r>
              <a:rPr lang="en-ZA" b="1" dirty="0"/>
              <a:t>RHETORICAL QUESTIONS</a:t>
            </a:r>
          </a:p>
          <a:p>
            <a:pPr marL="0" indent="0">
              <a:buNone/>
            </a:pPr>
            <a:r>
              <a:rPr lang="en-ZA" dirty="0"/>
              <a:t>A rhetorical question is a statement that is formulated as a question but that is not supposed to be answered.</a:t>
            </a:r>
          </a:p>
          <a:p>
            <a:pPr marL="0" indent="0">
              <a:buNone/>
            </a:pPr>
            <a:endParaRPr lang="en-ZA" dirty="0"/>
          </a:p>
          <a:p>
            <a:pPr marL="0" indent="0">
              <a:buNone/>
            </a:pPr>
            <a:r>
              <a:rPr lang="en-ZA" dirty="0"/>
              <a:t>Rhetorical questions encourage the listener to think about what the (often obvious) answer to the question must be. When a speaker states, </a:t>
            </a:r>
            <a:r>
              <a:rPr lang="en-ZA" i="1" dirty="0"/>
              <a:t>"How much longer must our people endure this injustice?”</a:t>
            </a:r>
            <a:r>
              <a:rPr lang="en-ZA" dirty="0"/>
              <a:t> no formal answer is expected. Rather, it is a device used by the speaker to assert or deny something.</a:t>
            </a:r>
          </a:p>
          <a:p>
            <a:pPr marL="0" indent="0">
              <a:buNone/>
            </a:pPr>
            <a:endParaRPr lang="en-ZA" dirty="0"/>
          </a:p>
        </p:txBody>
      </p:sp>
      <p:pic>
        <p:nvPicPr>
          <p:cNvPr id="7" name="Picture 6"/>
          <p:cNvPicPr/>
          <p:nvPr/>
        </p:nvPicPr>
        <p:blipFill>
          <a:blip r:embed="rId2">
            <a:extLst>
              <a:ext uri="{28A0092B-C50C-407E-A947-70E740481C1C}">
                <a14:useLocalDpi xmlns:a14="http://schemas.microsoft.com/office/drawing/2010/main" val="0"/>
              </a:ext>
            </a:extLst>
          </a:blip>
          <a:stretch>
            <a:fillRect/>
          </a:stretch>
        </p:blipFill>
        <p:spPr>
          <a:xfrm>
            <a:off x="6216340" y="2340258"/>
            <a:ext cx="1757045" cy="2331720"/>
          </a:xfrm>
          <a:prstGeom prst="rect">
            <a:avLst/>
          </a:prstGeom>
        </p:spPr>
      </p:pic>
    </p:spTree>
    <p:extLst>
      <p:ext uri="{BB962C8B-B14F-4D97-AF65-F5344CB8AC3E}">
        <p14:creationId xmlns:p14="http://schemas.microsoft.com/office/powerpoint/2010/main" val="13988030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673" y="307689"/>
            <a:ext cx="8219256" cy="1008000"/>
          </a:xfrm>
        </p:spPr>
        <p:txBody>
          <a:bodyPr/>
          <a:lstStyle/>
          <a:p>
            <a:r>
              <a:rPr lang="en-ZA" dirty="0"/>
              <a:t>Various Techniques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59</a:t>
            </a:fld>
            <a:endParaRPr lang="en-ZA" dirty="0"/>
          </a:p>
        </p:txBody>
      </p:sp>
      <p:sp>
        <p:nvSpPr>
          <p:cNvPr id="5" name="Content Placeholder 4"/>
          <p:cNvSpPr>
            <a:spLocks noGrp="1"/>
          </p:cNvSpPr>
          <p:nvPr>
            <p:ph sz="quarter" idx="1"/>
          </p:nvPr>
        </p:nvSpPr>
        <p:spPr>
          <a:xfrm>
            <a:off x="467543" y="1413295"/>
            <a:ext cx="7673921" cy="4701065"/>
          </a:xfrm>
        </p:spPr>
        <p:txBody>
          <a:bodyPr>
            <a:normAutofit/>
          </a:bodyPr>
          <a:lstStyle/>
          <a:p>
            <a:pPr marL="0" indent="0">
              <a:buNone/>
            </a:pPr>
            <a:r>
              <a:rPr lang="en-ZA" b="1" dirty="0"/>
              <a:t>FIRST PERSON</a:t>
            </a:r>
          </a:p>
          <a:p>
            <a:pPr marL="0" indent="0">
              <a:buNone/>
            </a:pPr>
            <a:r>
              <a:rPr lang="en-ZA" dirty="0"/>
              <a:t>One of the most obvious ways of communicating during a presentation is in the first person - you can refer to yourself in an oral presentation, for example, "I'd like to start by..." or "Let me give you an example..."</a:t>
            </a:r>
          </a:p>
          <a:p>
            <a:pPr marL="0" indent="0">
              <a:buNone/>
            </a:pPr>
            <a:r>
              <a:rPr lang="en-ZA" b="1" dirty="0"/>
              <a:t>ANALOGIES</a:t>
            </a:r>
          </a:p>
          <a:p>
            <a:pPr marL="0" indent="0">
              <a:buNone/>
            </a:pPr>
            <a:r>
              <a:rPr lang="en-ZA" dirty="0"/>
              <a:t>Using an analogy is to draw a comparison in order to show a similarity in some respect; "the operation of a computer presents and interesting analogy to the working of the brain.</a:t>
            </a:r>
          </a:p>
        </p:txBody>
      </p:sp>
    </p:spTree>
    <p:extLst>
      <p:ext uri="{BB962C8B-B14F-4D97-AF65-F5344CB8AC3E}">
        <p14:creationId xmlns:p14="http://schemas.microsoft.com/office/powerpoint/2010/main" val="1267023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Categories Of Evidence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6</a:t>
            </a:fld>
            <a:endParaRPr lang="en-ZA" dirty="0"/>
          </a:p>
        </p:txBody>
      </p:sp>
      <p:sp>
        <p:nvSpPr>
          <p:cNvPr id="5" name="Content Placeholder 4"/>
          <p:cNvSpPr>
            <a:spLocks noGrp="1"/>
          </p:cNvSpPr>
          <p:nvPr>
            <p:ph sz="quarter" idx="1"/>
          </p:nvPr>
        </p:nvSpPr>
        <p:spPr/>
        <p:txBody>
          <a:bodyPr/>
          <a:lstStyle/>
          <a:p>
            <a:endParaRPr lang="en-ZA"/>
          </a:p>
        </p:txBody>
      </p:sp>
      <p:grpSp>
        <p:nvGrpSpPr>
          <p:cNvPr id="6" name="Group 5"/>
          <p:cNvGrpSpPr/>
          <p:nvPr/>
        </p:nvGrpSpPr>
        <p:grpSpPr>
          <a:xfrm>
            <a:off x="3312044" y="1662280"/>
            <a:ext cx="2592288" cy="2592288"/>
            <a:chOff x="3309164" y="77932"/>
            <a:chExt cx="2592288" cy="2592288"/>
          </a:xfrm>
          <a:scene3d>
            <a:camera prst="orthographicFront"/>
            <a:lightRig rig="flat" dir="t"/>
          </a:scene3d>
        </p:grpSpPr>
        <p:sp>
          <p:nvSpPr>
            <p:cNvPr id="13" name="Oval 12"/>
            <p:cNvSpPr/>
            <p:nvPr/>
          </p:nvSpPr>
          <p:spPr>
            <a:xfrm>
              <a:off x="3309164" y="77932"/>
              <a:ext cx="2592288" cy="2592288"/>
            </a:xfrm>
            <a:prstGeom prst="ellipse">
              <a:avLst/>
            </a:prstGeom>
            <a:solidFill>
              <a:schemeClr val="accent1">
                <a:alpha val="50000"/>
              </a:schemeClr>
            </a:solidFill>
            <a:sp3d prstMaterial="plastic">
              <a:bevelT w="120900" h="88900"/>
              <a:bevelB w="88900" h="31750" prst="angle"/>
            </a:sp3d>
          </p:spPr>
          <p:style>
            <a:lnRef idx="0">
              <a:schemeClr val="lt1">
                <a:hueOff val="0"/>
                <a:satOff val="0"/>
                <a:lumOff val="0"/>
                <a:alphaOff val="0"/>
              </a:schemeClr>
            </a:lnRef>
            <a:fillRef idx="1">
              <a:scrgbClr r="0" g="0" b="0"/>
            </a:fillRef>
            <a:effectRef idx="1">
              <a:schemeClr val="accent1">
                <a:alpha val="50000"/>
                <a:hueOff val="0"/>
                <a:satOff val="0"/>
                <a:lumOff val="0"/>
                <a:alphaOff val="0"/>
              </a:schemeClr>
            </a:effectRef>
            <a:fontRef idx="minor">
              <a:schemeClr val="tx1"/>
            </a:fontRef>
          </p:style>
        </p:sp>
        <p:sp>
          <p:nvSpPr>
            <p:cNvPr id="14" name="Oval 4"/>
            <p:cNvSpPr/>
            <p:nvPr/>
          </p:nvSpPr>
          <p:spPr>
            <a:xfrm>
              <a:off x="3654802" y="531583"/>
              <a:ext cx="1901011" cy="1166529"/>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US" sz="2200" b="1" kern="1200" dirty="0">
                  <a:solidFill>
                    <a:schemeClr val="bg1"/>
                  </a:solidFill>
                  <a:effectLst/>
                </a:rPr>
                <a:t>Practical Competence</a:t>
              </a:r>
            </a:p>
          </p:txBody>
        </p:sp>
      </p:grpSp>
      <p:grpSp>
        <p:nvGrpSpPr>
          <p:cNvPr id="7" name="Group 6"/>
          <p:cNvGrpSpPr/>
          <p:nvPr/>
        </p:nvGrpSpPr>
        <p:grpSpPr>
          <a:xfrm>
            <a:off x="4211239" y="3258534"/>
            <a:ext cx="2592288" cy="2592288"/>
            <a:chOff x="4208359" y="1674186"/>
            <a:chExt cx="2592288" cy="2592288"/>
          </a:xfrm>
          <a:scene3d>
            <a:camera prst="orthographicFront"/>
            <a:lightRig rig="flat" dir="t"/>
          </a:scene3d>
        </p:grpSpPr>
        <p:sp>
          <p:nvSpPr>
            <p:cNvPr id="11" name="Oval 10"/>
            <p:cNvSpPr/>
            <p:nvPr/>
          </p:nvSpPr>
          <p:spPr>
            <a:xfrm>
              <a:off x="4208359" y="1674186"/>
              <a:ext cx="2592288" cy="2592288"/>
            </a:xfrm>
            <a:prstGeom prst="ellipse">
              <a:avLst/>
            </a:prstGeom>
            <a:solidFill>
              <a:schemeClr val="bg1">
                <a:lumMod val="65000"/>
                <a:alpha val="50000"/>
              </a:schemeClr>
            </a:solidFill>
            <a:sp3d prstMaterial="plastic">
              <a:bevelT w="120900" h="88900"/>
              <a:bevelB w="88900" h="31750" prst="angle"/>
            </a:sp3d>
          </p:spPr>
          <p:style>
            <a:lnRef idx="0">
              <a:schemeClr val="lt1">
                <a:hueOff val="0"/>
                <a:satOff val="0"/>
                <a:lumOff val="0"/>
                <a:alphaOff val="0"/>
              </a:schemeClr>
            </a:lnRef>
            <a:fillRef idx="1">
              <a:scrgbClr r="0" g="0" b="0"/>
            </a:fillRef>
            <a:effectRef idx="1">
              <a:schemeClr val="accent1">
                <a:alpha val="50000"/>
                <a:hueOff val="0"/>
                <a:satOff val="0"/>
                <a:lumOff val="0"/>
                <a:alphaOff val="0"/>
              </a:schemeClr>
            </a:effectRef>
            <a:fontRef idx="minor">
              <a:schemeClr val="tx1"/>
            </a:fontRef>
          </p:style>
        </p:sp>
        <p:sp>
          <p:nvSpPr>
            <p:cNvPr id="12" name="Oval 6"/>
            <p:cNvSpPr/>
            <p:nvPr/>
          </p:nvSpPr>
          <p:spPr>
            <a:xfrm>
              <a:off x="5001168" y="2343860"/>
              <a:ext cx="1555372" cy="1425758"/>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US" sz="2200" b="1" kern="1200" dirty="0">
                  <a:solidFill>
                    <a:schemeClr val="bg1"/>
                  </a:solidFill>
                </a:rPr>
                <a:t>Reflective Competence</a:t>
              </a:r>
            </a:p>
          </p:txBody>
        </p:sp>
      </p:grpSp>
      <p:grpSp>
        <p:nvGrpSpPr>
          <p:cNvPr id="8" name="Group 7"/>
          <p:cNvGrpSpPr/>
          <p:nvPr/>
        </p:nvGrpSpPr>
        <p:grpSpPr>
          <a:xfrm>
            <a:off x="2340472" y="3258534"/>
            <a:ext cx="2592288" cy="2592288"/>
            <a:chOff x="2337592" y="1674186"/>
            <a:chExt cx="2592288" cy="2592288"/>
          </a:xfrm>
          <a:scene3d>
            <a:camera prst="orthographicFront"/>
            <a:lightRig rig="flat" dir="t"/>
          </a:scene3d>
        </p:grpSpPr>
        <p:sp>
          <p:nvSpPr>
            <p:cNvPr id="9" name="Oval 8"/>
            <p:cNvSpPr/>
            <p:nvPr/>
          </p:nvSpPr>
          <p:spPr>
            <a:xfrm>
              <a:off x="2337592" y="1674186"/>
              <a:ext cx="2592288" cy="2592288"/>
            </a:xfrm>
            <a:prstGeom prst="ellipse">
              <a:avLst/>
            </a:prstGeom>
            <a:solidFill>
              <a:schemeClr val="accent5">
                <a:alpha val="50000"/>
              </a:schemeClr>
            </a:solidFill>
            <a:sp3d prstMaterial="plastic">
              <a:bevelT w="120900" h="88900"/>
              <a:bevelB w="88900" h="31750" prst="angle"/>
            </a:sp3d>
          </p:spPr>
          <p:style>
            <a:lnRef idx="0">
              <a:schemeClr val="lt1">
                <a:hueOff val="0"/>
                <a:satOff val="0"/>
                <a:lumOff val="0"/>
                <a:alphaOff val="0"/>
              </a:schemeClr>
            </a:lnRef>
            <a:fillRef idx="1">
              <a:scrgbClr r="0" g="0" b="0"/>
            </a:fillRef>
            <a:effectRef idx="1">
              <a:schemeClr val="accent1">
                <a:alpha val="50000"/>
                <a:hueOff val="0"/>
                <a:satOff val="0"/>
                <a:lumOff val="0"/>
                <a:alphaOff val="0"/>
              </a:schemeClr>
            </a:effectRef>
            <a:fontRef idx="minor">
              <a:schemeClr val="tx1"/>
            </a:fontRef>
          </p:style>
        </p:sp>
        <p:sp>
          <p:nvSpPr>
            <p:cNvPr id="10" name="Oval 8"/>
            <p:cNvSpPr/>
            <p:nvPr/>
          </p:nvSpPr>
          <p:spPr>
            <a:xfrm>
              <a:off x="2581699" y="2343860"/>
              <a:ext cx="1555372" cy="1425758"/>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r>
                <a:rPr lang="en-US" sz="2200" b="1" kern="1200" dirty="0">
                  <a:solidFill>
                    <a:schemeClr val="bg1"/>
                  </a:solidFill>
                </a:rPr>
                <a:t>Foundational Competence</a:t>
              </a:r>
            </a:p>
          </p:txBody>
        </p:sp>
      </p:grpSp>
    </p:spTree>
    <p:extLst>
      <p:ext uri="{BB962C8B-B14F-4D97-AF65-F5344CB8AC3E}">
        <p14:creationId xmlns:p14="http://schemas.microsoft.com/office/powerpoint/2010/main" val="89930887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673" y="307689"/>
            <a:ext cx="8219256" cy="1008000"/>
          </a:xfrm>
        </p:spPr>
        <p:txBody>
          <a:bodyPr/>
          <a:lstStyle/>
          <a:p>
            <a:r>
              <a:rPr lang="en-ZA" dirty="0"/>
              <a:t>Various Techniques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60</a:t>
            </a:fld>
            <a:endParaRPr lang="en-ZA" dirty="0"/>
          </a:p>
        </p:txBody>
      </p:sp>
      <p:sp>
        <p:nvSpPr>
          <p:cNvPr id="5" name="Content Placeholder 4"/>
          <p:cNvSpPr>
            <a:spLocks noGrp="1"/>
          </p:cNvSpPr>
          <p:nvPr>
            <p:ph sz="quarter" idx="1"/>
          </p:nvPr>
        </p:nvSpPr>
        <p:spPr>
          <a:xfrm>
            <a:off x="467543" y="1413295"/>
            <a:ext cx="7211213" cy="4701065"/>
          </a:xfrm>
        </p:spPr>
        <p:txBody>
          <a:bodyPr>
            <a:normAutofit fontScale="92500" lnSpcReduction="10000"/>
          </a:bodyPr>
          <a:lstStyle/>
          <a:p>
            <a:pPr marL="0" indent="0">
              <a:buNone/>
            </a:pPr>
            <a:r>
              <a:rPr lang="en-ZA" b="1" dirty="0"/>
              <a:t>PASSIVE VOICE</a:t>
            </a:r>
          </a:p>
          <a:p>
            <a:pPr marL="0" indent="0">
              <a:buNone/>
            </a:pPr>
            <a:r>
              <a:rPr lang="en-ZA" dirty="0"/>
              <a:t>When we turn an active sentence into the passive, subject and object are swapped so that the original object becomes the new subject, the doer becomes a prepositional object and the verb is turned into the passive form.  The original subject sometimes disappears in the passive when the doer is unknown, obvious or unimportant:</a:t>
            </a:r>
          </a:p>
          <a:p>
            <a:pPr marL="0" indent="0">
              <a:buNone/>
            </a:pPr>
            <a:r>
              <a:rPr lang="en-ZA" b="1" dirty="0"/>
              <a:t>POLITICAL CORRECTNESS</a:t>
            </a:r>
          </a:p>
          <a:p>
            <a:pPr marL="0" indent="0">
              <a:buNone/>
            </a:pPr>
            <a:r>
              <a:rPr lang="en-ZA" dirty="0"/>
              <a:t>Political correctness (adjectivally, politically correct; both forms commonly abbreviated to PC) is a term which denotes language, ideas, policies, and behaviour seen as seeking to minimize social and institutional offense in occupational, gender, racial, cultural, sexual orientation, religious belief, disability, and age-related contexts.</a:t>
            </a:r>
          </a:p>
        </p:txBody>
      </p:sp>
    </p:spTree>
    <p:extLst>
      <p:ext uri="{BB962C8B-B14F-4D97-AF65-F5344CB8AC3E}">
        <p14:creationId xmlns:p14="http://schemas.microsoft.com/office/powerpoint/2010/main" val="792039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673" y="307689"/>
            <a:ext cx="8219256" cy="1008000"/>
          </a:xfrm>
        </p:spPr>
        <p:txBody>
          <a:bodyPr/>
          <a:lstStyle/>
          <a:p>
            <a:r>
              <a:rPr lang="en-ZA" dirty="0"/>
              <a:t>Modes of Communication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61</a:t>
            </a:fld>
            <a:endParaRPr lang="en-ZA" dirty="0"/>
          </a:p>
        </p:txBody>
      </p:sp>
      <p:pic>
        <p:nvPicPr>
          <p:cNvPr id="6" name="Content Placeholder 5"/>
          <p:cNvPicPr>
            <a:picLocks noGrp="1"/>
          </p:cNvPicPr>
          <p:nvPr>
            <p:ph sz="quarter" idx="1"/>
          </p:nvPr>
        </p:nvPicPr>
        <p:blipFill>
          <a:blip r:embed="rId2">
            <a:extLst>
              <a:ext uri="{28A0092B-C50C-407E-A947-70E740481C1C}">
                <a14:useLocalDpi xmlns:a14="http://schemas.microsoft.com/office/drawing/2010/main" val="0"/>
              </a:ext>
            </a:extLst>
          </a:blip>
          <a:stretch>
            <a:fillRect/>
          </a:stretch>
        </p:blipFill>
        <p:spPr>
          <a:xfrm rot="20509808">
            <a:off x="652930" y="3116072"/>
            <a:ext cx="2511863" cy="2413802"/>
          </a:xfrm>
          <a:prstGeom prst="rect">
            <a:avLst/>
          </a:prstGeom>
        </p:spPr>
      </p:pic>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3228826" y="1581117"/>
            <a:ext cx="2696179" cy="2406985"/>
          </a:xfrm>
          <a:prstGeom prst="rect">
            <a:avLst/>
          </a:prstGeom>
        </p:spPr>
      </p:pic>
      <p:pic>
        <p:nvPicPr>
          <p:cNvPr id="8" name="Picture 7"/>
          <p:cNvPicPr/>
          <p:nvPr/>
        </p:nvPicPr>
        <p:blipFill>
          <a:blip r:embed="rId4">
            <a:extLst>
              <a:ext uri="{28A0092B-C50C-407E-A947-70E740481C1C}">
                <a14:useLocalDpi xmlns:a14="http://schemas.microsoft.com/office/drawing/2010/main" val="0"/>
              </a:ext>
            </a:extLst>
          </a:blip>
          <a:stretch>
            <a:fillRect/>
          </a:stretch>
        </p:blipFill>
        <p:spPr>
          <a:xfrm rot="961047">
            <a:off x="6045308" y="2958228"/>
            <a:ext cx="2338529" cy="2638341"/>
          </a:xfrm>
          <a:prstGeom prst="rect">
            <a:avLst/>
          </a:prstGeom>
        </p:spPr>
      </p:pic>
    </p:spTree>
    <p:extLst>
      <p:ext uri="{BB962C8B-B14F-4D97-AF65-F5344CB8AC3E}">
        <p14:creationId xmlns:p14="http://schemas.microsoft.com/office/powerpoint/2010/main" val="183601346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673" y="307689"/>
            <a:ext cx="8219256" cy="1008000"/>
          </a:xfrm>
        </p:spPr>
        <p:txBody>
          <a:bodyPr/>
          <a:lstStyle/>
          <a:p>
            <a:r>
              <a:rPr lang="en-ZA" dirty="0"/>
              <a:t>Modes of Communication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62</a:t>
            </a:fld>
            <a:endParaRPr lang="en-ZA" dirty="0"/>
          </a:p>
        </p:txBody>
      </p:sp>
      <p:pic>
        <p:nvPicPr>
          <p:cNvPr id="6" name="Content Placeholder 5"/>
          <p:cNvPicPr>
            <a:picLocks noGrp="1"/>
          </p:cNvPicPr>
          <p:nvPr>
            <p:ph sz="quarter" idx="1"/>
          </p:nvPr>
        </p:nvPicPr>
        <p:blipFill>
          <a:blip r:embed="rId2">
            <a:extLst>
              <a:ext uri="{28A0092B-C50C-407E-A947-70E740481C1C}">
                <a14:useLocalDpi xmlns:a14="http://schemas.microsoft.com/office/drawing/2010/main" val="0"/>
              </a:ext>
            </a:extLst>
          </a:blip>
          <a:stretch>
            <a:fillRect/>
          </a:stretch>
        </p:blipFill>
        <p:spPr>
          <a:xfrm rot="20509808">
            <a:off x="652930" y="3116072"/>
            <a:ext cx="2511863" cy="2413802"/>
          </a:xfrm>
          <a:prstGeom prst="rect">
            <a:avLst/>
          </a:prstGeom>
        </p:spPr>
      </p:pic>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3228826" y="1581117"/>
            <a:ext cx="2696179" cy="2406985"/>
          </a:xfrm>
          <a:prstGeom prst="rect">
            <a:avLst/>
          </a:prstGeom>
        </p:spPr>
      </p:pic>
      <p:pic>
        <p:nvPicPr>
          <p:cNvPr id="8" name="Picture 7"/>
          <p:cNvPicPr/>
          <p:nvPr/>
        </p:nvPicPr>
        <p:blipFill>
          <a:blip r:embed="rId4">
            <a:extLst>
              <a:ext uri="{28A0092B-C50C-407E-A947-70E740481C1C}">
                <a14:useLocalDpi xmlns:a14="http://schemas.microsoft.com/office/drawing/2010/main" val="0"/>
              </a:ext>
            </a:extLst>
          </a:blip>
          <a:stretch>
            <a:fillRect/>
          </a:stretch>
        </p:blipFill>
        <p:spPr>
          <a:xfrm rot="961047">
            <a:off x="6045308" y="2958228"/>
            <a:ext cx="2338529" cy="2638341"/>
          </a:xfrm>
          <a:prstGeom prst="rect">
            <a:avLst/>
          </a:prstGeom>
        </p:spPr>
      </p:pic>
    </p:spTree>
    <p:extLst>
      <p:ext uri="{BB962C8B-B14F-4D97-AF65-F5344CB8AC3E}">
        <p14:creationId xmlns:p14="http://schemas.microsoft.com/office/powerpoint/2010/main" val="409203902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Formative Assessment</a:t>
            </a:r>
          </a:p>
        </p:txBody>
      </p:sp>
      <p:sp>
        <p:nvSpPr>
          <p:cNvPr id="4" name="Slide Number Placeholder 3"/>
          <p:cNvSpPr>
            <a:spLocks noGrp="1"/>
          </p:cNvSpPr>
          <p:nvPr>
            <p:ph type="sldNum" sz="quarter" idx="12"/>
          </p:nvPr>
        </p:nvSpPr>
        <p:spPr/>
        <p:txBody>
          <a:bodyPr/>
          <a:lstStyle/>
          <a:p>
            <a:fld id="{042AED99-7FB4-404E-8A97-64753DCE42EC}" type="slidenum">
              <a:rPr lang="en-US" smtClean="0"/>
              <a:pPr/>
              <a:t>63</a:t>
            </a:fld>
            <a:endParaRPr lang="en-US" dirty="0"/>
          </a:p>
        </p:txBody>
      </p:sp>
      <p:sp>
        <p:nvSpPr>
          <p:cNvPr id="5" name="Content Placeholder 4"/>
          <p:cNvSpPr>
            <a:spLocks noGrp="1"/>
          </p:cNvSpPr>
          <p:nvPr>
            <p:ph sz="quarter" idx="1"/>
          </p:nvPr>
        </p:nvSpPr>
        <p:spPr/>
        <p:txBody>
          <a:bodyPr/>
          <a:lstStyle/>
          <a:p>
            <a:endParaRPr lang="en-ZA" b="1" i="1" dirty="0">
              <a:solidFill>
                <a:srgbClr val="008080"/>
              </a:solidFill>
            </a:endParaRPr>
          </a:p>
          <a:p>
            <a:r>
              <a:rPr lang="en-ZA" b="1" i="1" dirty="0">
                <a:solidFill>
                  <a:srgbClr val="008080"/>
                </a:solidFill>
              </a:rPr>
              <a:t>Do Activity 1 in your Portfolio of Evidence</a:t>
            </a:r>
          </a:p>
          <a:p>
            <a:endParaRPr lang="en-ZA" dirty="0"/>
          </a:p>
        </p:txBody>
      </p:sp>
    </p:spTree>
    <p:extLst>
      <p:ext uri="{BB962C8B-B14F-4D97-AF65-F5344CB8AC3E}">
        <p14:creationId xmlns:p14="http://schemas.microsoft.com/office/powerpoint/2010/main" val="131681329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COMMUNICATION</a:t>
            </a:r>
          </a:p>
        </p:txBody>
      </p:sp>
      <p:sp>
        <p:nvSpPr>
          <p:cNvPr id="3" name="Text Placeholder 2"/>
          <p:cNvSpPr>
            <a:spLocks noGrp="1"/>
          </p:cNvSpPr>
          <p:nvPr>
            <p:ph type="body" idx="1"/>
          </p:nvPr>
        </p:nvSpPr>
        <p:spPr/>
        <p:txBody>
          <a:bodyPr/>
          <a:lstStyle/>
          <a:p>
            <a:r>
              <a:rPr lang="en-US" dirty="0"/>
              <a:t>Study Unit 2:</a:t>
            </a:r>
            <a:br>
              <a:rPr lang="en-US" dirty="0"/>
            </a:br>
            <a:r>
              <a:rPr lang="en-ZA" dirty="0"/>
              <a:t>Write/present for a defined context</a:t>
            </a:r>
          </a:p>
        </p:txBody>
      </p:sp>
      <p:sp>
        <p:nvSpPr>
          <p:cNvPr id="5" name="Slide Number Placeholder 4"/>
          <p:cNvSpPr>
            <a:spLocks noGrp="1"/>
          </p:cNvSpPr>
          <p:nvPr>
            <p:ph type="sldNum" sz="quarter" idx="12"/>
          </p:nvPr>
        </p:nvSpPr>
        <p:spPr/>
        <p:txBody>
          <a:bodyPr/>
          <a:lstStyle/>
          <a:p>
            <a:fld id="{4980778A-6F9D-4141-8080-B8192EADCD40}" type="slidenum">
              <a:rPr lang="en-ZA" smtClean="0"/>
              <a:pPr/>
              <a:t>64</a:t>
            </a:fld>
            <a:endParaRPr lang="en-ZA"/>
          </a:p>
        </p:txBody>
      </p:sp>
    </p:spTree>
    <p:extLst>
      <p:ext uri="{BB962C8B-B14F-4D97-AF65-F5344CB8AC3E}">
        <p14:creationId xmlns:p14="http://schemas.microsoft.com/office/powerpoint/2010/main" val="192729716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673" y="307689"/>
            <a:ext cx="8219256" cy="1008000"/>
          </a:xfrm>
        </p:spPr>
        <p:txBody>
          <a:bodyPr>
            <a:normAutofit fontScale="90000"/>
          </a:bodyPr>
          <a:lstStyle/>
          <a:p>
            <a:r>
              <a:rPr lang="en-ZA" dirty="0"/>
              <a:t>Write/sign for a specific audience, purpose and context </a:t>
            </a:r>
          </a:p>
        </p:txBody>
      </p:sp>
      <p:sp>
        <p:nvSpPr>
          <p:cNvPr id="4" name="Slide Number Placeholder 3"/>
          <p:cNvSpPr>
            <a:spLocks noGrp="1"/>
          </p:cNvSpPr>
          <p:nvPr>
            <p:ph type="sldNum" sz="quarter" idx="12"/>
          </p:nvPr>
        </p:nvSpPr>
        <p:spPr/>
        <p:txBody>
          <a:bodyPr/>
          <a:lstStyle/>
          <a:p>
            <a:fld id="{32F83655-DC73-417F-8B26-EB7A1DBB5382}" type="slidenum">
              <a:rPr lang="en-ZA" smtClean="0"/>
              <a:pPr/>
              <a:t>65</a:t>
            </a:fld>
            <a:endParaRPr lang="en-ZA" dirty="0"/>
          </a:p>
        </p:txBody>
      </p:sp>
      <p:sp>
        <p:nvSpPr>
          <p:cNvPr id="5" name="Content Placeholder 4"/>
          <p:cNvSpPr>
            <a:spLocks noGrp="1"/>
          </p:cNvSpPr>
          <p:nvPr>
            <p:ph sz="quarter" idx="1"/>
          </p:nvPr>
        </p:nvSpPr>
        <p:spPr>
          <a:xfrm>
            <a:off x="467543" y="1413296"/>
            <a:ext cx="8026461" cy="4680000"/>
          </a:xfrm>
        </p:spPr>
        <p:txBody>
          <a:bodyPr>
            <a:normAutofit fontScale="85000" lnSpcReduction="20000"/>
          </a:bodyPr>
          <a:lstStyle/>
          <a:p>
            <a:pPr marL="0" indent="0">
              <a:buNone/>
            </a:pPr>
            <a:r>
              <a:rPr lang="en-ZA" dirty="0"/>
              <a:t>It is very important, especially in business, to communicate correctly,  effectively and short and to the point</a:t>
            </a:r>
          </a:p>
          <a:p>
            <a:pPr marL="0" indent="0">
              <a:buNone/>
            </a:pPr>
            <a:endParaRPr lang="en-ZA" b="1" dirty="0"/>
          </a:p>
          <a:p>
            <a:pPr marL="0" indent="0">
              <a:buNone/>
            </a:pPr>
            <a:r>
              <a:rPr lang="en-ZA" b="1" dirty="0"/>
              <a:t>TYPES OF WRITTEN TEXT</a:t>
            </a:r>
          </a:p>
          <a:p>
            <a:r>
              <a:rPr lang="en-ZA" b="1" dirty="0"/>
              <a:t>Narrative</a:t>
            </a:r>
          </a:p>
          <a:p>
            <a:r>
              <a:rPr lang="en-ZA" b="1" dirty="0"/>
              <a:t>Discursive</a:t>
            </a:r>
          </a:p>
          <a:p>
            <a:r>
              <a:rPr lang="en-ZA" b="1" dirty="0"/>
              <a:t>Reflective</a:t>
            </a:r>
          </a:p>
          <a:p>
            <a:r>
              <a:rPr lang="en-ZA" b="1" dirty="0"/>
              <a:t>Descriptive</a:t>
            </a:r>
          </a:p>
          <a:p>
            <a:r>
              <a:rPr lang="en-ZA" b="1" dirty="0"/>
              <a:t>Argumentative</a:t>
            </a:r>
          </a:p>
          <a:p>
            <a:r>
              <a:rPr lang="en-ZA" b="1" dirty="0"/>
              <a:t>Expository</a:t>
            </a:r>
          </a:p>
          <a:p>
            <a:r>
              <a:rPr lang="en-ZA" b="1" dirty="0"/>
              <a:t>Transactional</a:t>
            </a:r>
          </a:p>
          <a:p>
            <a:r>
              <a:rPr lang="en-ZA" b="1" dirty="0"/>
              <a:t>Business correspondence</a:t>
            </a:r>
          </a:p>
          <a:p>
            <a:r>
              <a:rPr lang="en-ZA" b="1" dirty="0"/>
              <a:t>Electronic texts</a:t>
            </a:r>
          </a:p>
          <a:p>
            <a:r>
              <a:rPr lang="en-ZA" b="1" dirty="0"/>
              <a:t>Multi-media presentations</a:t>
            </a:r>
          </a:p>
        </p:txBody>
      </p:sp>
    </p:spTree>
    <p:extLst>
      <p:ext uri="{BB962C8B-B14F-4D97-AF65-F5344CB8AC3E}">
        <p14:creationId xmlns:p14="http://schemas.microsoft.com/office/powerpoint/2010/main" val="125026592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673" y="307689"/>
            <a:ext cx="8219256" cy="1008000"/>
          </a:xfrm>
        </p:spPr>
        <p:txBody>
          <a:bodyPr>
            <a:normAutofit/>
          </a:bodyPr>
          <a:lstStyle/>
          <a:p>
            <a:r>
              <a:rPr lang="en-ZA" dirty="0"/>
              <a:t>Writing Formats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66</a:t>
            </a:fld>
            <a:endParaRPr lang="en-ZA" dirty="0"/>
          </a:p>
        </p:txBody>
      </p:sp>
      <p:sp>
        <p:nvSpPr>
          <p:cNvPr id="5" name="Content Placeholder 4"/>
          <p:cNvSpPr>
            <a:spLocks noGrp="1"/>
          </p:cNvSpPr>
          <p:nvPr>
            <p:ph sz="quarter" idx="1"/>
          </p:nvPr>
        </p:nvSpPr>
        <p:spPr>
          <a:xfrm>
            <a:off x="467544" y="1413296"/>
            <a:ext cx="4060390" cy="4680000"/>
          </a:xfrm>
        </p:spPr>
        <p:txBody>
          <a:bodyPr>
            <a:normAutofit/>
          </a:bodyPr>
          <a:lstStyle/>
          <a:p>
            <a:endParaRPr lang="en-ZA" dirty="0"/>
          </a:p>
          <a:p>
            <a:endParaRPr lang="en-ZA" dirty="0"/>
          </a:p>
          <a:p>
            <a:r>
              <a:rPr lang="en-ZA" dirty="0"/>
              <a:t>Business letters</a:t>
            </a:r>
          </a:p>
          <a:p>
            <a:r>
              <a:rPr lang="en-ZA" dirty="0"/>
              <a:t>Email correspondence</a:t>
            </a:r>
          </a:p>
          <a:p>
            <a:r>
              <a:rPr lang="en-ZA" dirty="0"/>
              <a:t>Agendas</a:t>
            </a:r>
          </a:p>
          <a:p>
            <a:r>
              <a:rPr lang="en-ZA" dirty="0"/>
              <a:t>Minutes</a:t>
            </a:r>
          </a:p>
          <a:p>
            <a:r>
              <a:rPr lang="en-ZA" dirty="0"/>
              <a:t>Reports</a:t>
            </a:r>
          </a:p>
          <a:p>
            <a:pPr marL="0" indent="0">
              <a:buNone/>
            </a:pPr>
            <a:endParaRPr lang="en-ZA" dirty="0"/>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4729266" y="1431642"/>
            <a:ext cx="2880360" cy="3840480"/>
          </a:xfrm>
          <a:prstGeom prst="rect">
            <a:avLst/>
          </a:prstGeom>
        </p:spPr>
      </p:pic>
    </p:spTree>
    <p:extLst>
      <p:ext uri="{BB962C8B-B14F-4D97-AF65-F5344CB8AC3E}">
        <p14:creationId xmlns:p14="http://schemas.microsoft.com/office/powerpoint/2010/main" val="348442975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673" y="307689"/>
            <a:ext cx="8219256" cy="1008000"/>
          </a:xfrm>
        </p:spPr>
        <p:txBody>
          <a:bodyPr>
            <a:normAutofit/>
          </a:bodyPr>
          <a:lstStyle/>
          <a:p>
            <a:r>
              <a:rPr lang="en-ZA" dirty="0"/>
              <a:t>Grammatical Structures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67</a:t>
            </a:fld>
            <a:endParaRPr lang="en-ZA" dirty="0"/>
          </a:p>
        </p:txBody>
      </p:sp>
      <p:sp>
        <p:nvSpPr>
          <p:cNvPr id="5" name="Content Placeholder 4"/>
          <p:cNvSpPr>
            <a:spLocks noGrp="1"/>
          </p:cNvSpPr>
          <p:nvPr>
            <p:ph sz="quarter" idx="1"/>
          </p:nvPr>
        </p:nvSpPr>
        <p:spPr>
          <a:xfrm>
            <a:off x="467544" y="1413296"/>
            <a:ext cx="5084957" cy="4680000"/>
          </a:xfrm>
        </p:spPr>
        <p:txBody>
          <a:bodyPr>
            <a:normAutofit/>
          </a:bodyPr>
          <a:lstStyle/>
          <a:p>
            <a:pPr marL="0" indent="0">
              <a:buNone/>
            </a:pPr>
            <a:endParaRPr lang="en-ZA" b="1" dirty="0"/>
          </a:p>
          <a:p>
            <a:pPr marL="0" indent="0">
              <a:buNone/>
            </a:pPr>
            <a:endParaRPr lang="en-ZA" b="1" dirty="0"/>
          </a:p>
          <a:p>
            <a:pPr marL="0" indent="0">
              <a:buNone/>
            </a:pPr>
            <a:r>
              <a:rPr lang="en-ZA" b="1" dirty="0"/>
              <a:t>SENTENCE STRUCTURE</a:t>
            </a:r>
          </a:p>
          <a:p>
            <a:pPr marL="0" indent="0">
              <a:buNone/>
            </a:pPr>
            <a:r>
              <a:rPr lang="en-ZA" dirty="0"/>
              <a:t>There are three types of sentences:</a:t>
            </a:r>
          </a:p>
          <a:p>
            <a:r>
              <a:rPr lang="en-ZA" dirty="0"/>
              <a:t>Simple sentences</a:t>
            </a:r>
          </a:p>
          <a:p>
            <a:r>
              <a:rPr lang="en-ZA" dirty="0"/>
              <a:t>Compound sentences</a:t>
            </a:r>
          </a:p>
          <a:p>
            <a:r>
              <a:rPr lang="en-ZA" dirty="0"/>
              <a:t>Complex sentences</a:t>
            </a:r>
          </a:p>
        </p:txBody>
      </p:sp>
      <p:graphicFrame>
        <p:nvGraphicFramePr>
          <p:cNvPr id="7" name="Diagram 6"/>
          <p:cNvGraphicFramePr/>
          <p:nvPr>
            <p:extLst>
              <p:ext uri="{D42A27DB-BD31-4B8C-83A1-F6EECF244321}">
                <p14:modId xmlns:p14="http://schemas.microsoft.com/office/powerpoint/2010/main" val="107030763"/>
              </p:ext>
            </p:extLst>
          </p:nvPr>
        </p:nvGraphicFramePr>
        <p:xfrm>
          <a:off x="5282143" y="2125769"/>
          <a:ext cx="3575417" cy="32063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805776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673" y="307689"/>
            <a:ext cx="8219256" cy="1008000"/>
          </a:xfrm>
        </p:spPr>
        <p:txBody>
          <a:bodyPr>
            <a:normAutofit/>
          </a:bodyPr>
          <a:lstStyle/>
          <a:p>
            <a:r>
              <a:rPr lang="en-ZA" dirty="0"/>
              <a:t>Grammatical Structures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68</a:t>
            </a:fld>
            <a:endParaRPr lang="en-ZA" dirty="0"/>
          </a:p>
        </p:txBody>
      </p:sp>
      <p:sp>
        <p:nvSpPr>
          <p:cNvPr id="5" name="Content Placeholder 4"/>
          <p:cNvSpPr>
            <a:spLocks noGrp="1"/>
          </p:cNvSpPr>
          <p:nvPr>
            <p:ph sz="quarter" idx="1"/>
          </p:nvPr>
        </p:nvSpPr>
        <p:spPr>
          <a:xfrm>
            <a:off x="467544" y="1413296"/>
            <a:ext cx="8015444" cy="4680000"/>
          </a:xfrm>
        </p:spPr>
        <p:txBody>
          <a:bodyPr>
            <a:normAutofit/>
          </a:bodyPr>
          <a:lstStyle/>
          <a:p>
            <a:pPr marL="0" indent="0">
              <a:buNone/>
            </a:pPr>
            <a:r>
              <a:rPr lang="en-ZA" b="1" dirty="0"/>
              <a:t>TRANSITIONS</a:t>
            </a:r>
          </a:p>
          <a:p>
            <a:pPr marL="0" indent="0">
              <a:buNone/>
            </a:pPr>
            <a:r>
              <a:rPr lang="en-ZA" dirty="0"/>
              <a:t>We link paragraphs with transitions.</a:t>
            </a:r>
          </a:p>
          <a:p>
            <a:pPr marL="0" indent="0">
              <a:buNone/>
            </a:pPr>
            <a:endParaRPr lang="en-ZA" dirty="0"/>
          </a:p>
          <a:p>
            <a:pPr marL="0" indent="0">
              <a:buNone/>
            </a:pPr>
            <a:r>
              <a:rPr lang="en-ZA" dirty="0"/>
              <a:t>Types of transitions:</a:t>
            </a:r>
          </a:p>
          <a:p>
            <a:r>
              <a:rPr lang="en-ZA" dirty="0"/>
              <a:t>Transitions between sections</a:t>
            </a:r>
          </a:p>
          <a:p>
            <a:r>
              <a:rPr lang="en-ZA" dirty="0"/>
              <a:t>Transitions between paragraphs</a:t>
            </a:r>
          </a:p>
          <a:p>
            <a:r>
              <a:rPr lang="en-ZA" dirty="0"/>
              <a:t>Transitions within paragraphs</a:t>
            </a:r>
          </a:p>
          <a:p>
            <a:endParaRPr lang="en-ZA" dirty="0"/>
          </a:p>
        </p:txBody>
      </p:sp>
    </p:spTree>
    <p:extLst>
      <p:ext uri="{BB962C8B-B14F-4D97-AF65-F5344CB8AC3E}">
        <p14:creationId xmlns:p14="http://schemas.microsoft.com/office/powerpoint/2010/main" val="238456250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673" y="307689"/>
            <a:ext cx="8219256" cy="1008000"/>
          </a:xfrm>
        </p:spPr>
        <p:txBody>
          <a:bodyPr>
            <a:normAutofit/>
          </a:bodyPr>
          <a:lstStyle/>
          <a:p>
            <a:r>
              <a:rPr lang="en-ZA" dirty="0"/>
              <a:t>Grammatical Structures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69</a:t>
            </a:fld>
            <a:endParaRPr lang="en-ZA" dirty="0"/>
          </a:p>
        </p:txBody>
      </p:sp>
      <p:sp>
        <p:nvSpPr>
          <p:cNvPr id="5" name="Content Placeholder 4"/>
          <p:cNvSpPr>
            <a:spLocks noGrp="1"/>
          </p:cNvSpPr>
          <p:nvPr>
            <p:ph sz="quarter" idx="1"/>
          </p:nvPr>
        </p:nvSpPr>
        <p:spPr>
          <a:xfrm>
            <a:off x="500594" y="1016689"/>
            <a:ext cx="8015444" cy="4680000"/>
          </a:xfrm>
        </p:spPr>
        <p:txBody>
          <a:bodyPr>
            <a:normAutofit/>
          </a:bodyPr>
          <a:lstStyle/>
          <a:p>
            <a:pPr marL="0" indent="0">
              <a:buNone/>
            </a:pPr>
            <a:r>
              <a:rPr lang="en-ZA" b="1" dirty="0"/>
              <a:t>PUNCTUATION</a:t>
            </a:r>
          </a:p>
          <a:p>
            <a:pPr marL="0" indent="0">
              <a:buNone/>
            </a:pPr>
            <a:endParaRPr lang="en-ZA" dirty="0"/>
          </a:p>
        </p:txBody>
      </p:sp>
      <p:graphicFrame>
        <p:nvGraphicFramePr>
          <p:cNvPr id="6" name="Table 5"/>
          <p:cNvGraphicFramePr>
            <a:graphicFrameLocks noGrp="1"/>
          </p:cNvGraphicFramePr>
          <p:nvPr>
            <p:extLst>
              <p:ext uri="{D42A27DB-BD31-4B8C-83A1-F6EECF244321}">
                <p14:modId xmlns:p14="http://schemas.microsoft.com/office/powerpoint/2010/main" val="987951335"/>
              </p:ext>
            </p:extLst>
          </p:nvPr>
        </p:nvGraphicFramePr>
        <p:xfrm>
          <a:off x="605928" y="1524000"/>
          <a:ext cx="7921127" cy="4181347"/>
        </p:xfrm>
        <a:graphic>
          <a:graphicData uri="http://schemas.openxmlformats.org/drawingml/2006/table">
            <a:tbl>
              <a:tblPr firstRow="1" firstCol="1" bandRow="1">
                <a:tableStyleId>{5C22544A-7EE6-4342-B048-85BDC9FD1C3A}</a:tableStyleId>
              </a:tblPr>
              <a:tblGrid>
                <a:gridCol w="2671560">
                  <a:extLst>
                    <a:ext uri="{9D8B030D-6E8A-4147-A177-3AD203B41FA5}">
                      <a16:colId xmlns:a16="http://schemas.microsoft.com/office/drawing/2014/main" val="20000"/>
                    </a:ext>
                  </a:extLst>
                </a:gridCol>
                <a:gridCol w="1290660">
                  <a:extLst>
                    <a:ext uri="{9D8B030D-6E8A-4147-A177-3AD203B41FA5}">
                      <a16:colId xmlns:a16="http://schemas.microsoft.com/office/drawing/2014/main" val="20001"/>
                    </a:ext>
                  </a:extLst>
                </a:gridCol>
                <a:gridCol w="3958907">
                  <a:extLst>
                    <a:ext uri="{9D8B030D-6E8A-4147-A177-3AD203B41FA5}">
                      <a16:colId xmlns:a16="http://schemas.microsoft.com/office/drawing/2014/main" val="20002"/>
                    </a:ext>
                  </a:extLst>
                </a:gridCol>
              </a:tblGrid>
              <a:tr h="318285">
                <a:tc>
                  <a:txBody>
                    <a:bodyPr/>
                    <a:lstStyle/>
                    <a:p>
                      <a:pPr>
                        <a:lnSpc>
                          <a:spcPct val="150000"/>
                        </a:lnSpc>
                        <a:spcAft>
                          <a:spcPts val="0"/>
                        </a:spcAft>
                      </a:pPr>
                      <a:r>
                        <a:rPr lang="en-ZA" sz="1600" dirty="0">
                          <a:effectLst/>
                        </a:rPr>
                        <a:t>Name of Punctuation mark</a:t>
                      </a:r>
                      <a:endParaRPr lang="en-ZA" sz="1600" dirty="0">
                        <a:effectLst/>
                        <a:latin typeface="Calibri"/>
                        <a:ea typeface="Calibri"/>
                        <a:cs typeface="Times New Roman"/>
                      </a:endParaRPr>
                    </a:p>
                  </a:txBody>
                  <a:tcPr marL="58016" marR="58016" marT="0" marB="0" anchor="ctr"/>
                </a:tc>
                <a:tc>
                  <a:txBody>
                    <a:bodyPr/>
                    <a:lstStyle/>
                    <a:p>
                      <a:pPr>
                        <a:lnSpc>
                          <a:spcPct val="150000"/>
                        </a:lnSpc>
                        <a:spcAft>
                          <a:spcPts val="0"/>
                        </a:spcAft>
                      </a:pPr>
                      <a:r>
                        <a:rPr lang="en-ZA" sz="1600">
                          <a:effectLst/>
                        </a:rPr>
                        <a:t>Actual Mark</a:t>
                      </a:r>
                      <a:endParaRPr lang="en-ZA" sz="1600">
                        <a:effectLst/>
                        <a:latin typeface="Calibri"/>
                        <a:ea typeface="Calibri"/>
                        <a:cs typeface="Times New Roman"/>
                      </a:endParaRPr>
                    </a:p>
                  </a:txBody>
                  <a:tcPr marL="58016" marR="58016" marT="0" marB="0" anchor="ctr"/>
                </a:tc>
                <a:tc>
                  <a:txBody>
                    <a:bodyPr/>
                    <a:lstStyle/>
                    <a:p>
                      <a:pPr>
                        <a:lnSpc>
                          <a:spcPct val="150000"/>
                        </a:lnSpc>
                        <a:spcAft>
                          <a:spcPts val="0"/>
                        </a:spcAft>
                      </a:pPr>
                      <a:r>
                        <a:rPr lang="en-ZA" sz="1600" dirty="0">
                          <a:effectLst/>
                        </a:rPr>
                        <a:t>Use</a:t>
                      </a:r>
                      <a:endParaRPr lang="en-ZA" sz="1600" dirty="0">
                        <a:effectLst/>
                        <a:latin typeface="Calibri"/>
                        <a:ea typeface="Calibri"/>
                        <a:cs typeface="Times New Roman"/>
                      </a:endParaRPr>
                    </a:p>
                  </a:txBody>
                  <a:tcPr marL="58016" marR="58016" marT="0" marB="0" anchor="ctr"/>
                </a:tc>
                <a:extLst>
                  <a:ext uri="{0D108BD9-81ED-4DB2-BD59-A6C34878D82A}">
                    <a16:rowId xmlns:a16="http://schemas.microsoft.com/office/drawing/2014/main" val="10000"/>
                  </a:ext>
                </a:extLst>
              </a:tr>
              <a:tr h="385343">
                <a:tc>
                  <a:txBody>
                    <a:bodyPr/>
                    <a:lstStyle/>
                    <a:p>
                      <a:pPr>
                        <a:lnSpc>
                          <a:spcPct val="150000"/>
                        </a:lnSpc>
                        <a:spcAft>
                          <a:spcPts val="0"/>
                        </a:spcAft>
                      </a:pPr>
                      <a:r>
                        <a:rPr lang="en-ZA" sz="1400" dirty="0">
                          <a:effectLst/>
                        </a:rPr>
                        <a:t>Full stop  </a:t>
                      </a:r>
                      <a:endParaRPr lang="en-ZA" sz="1400" dirty="0">
                        <a:effectLst/>
                        <a:latin typeface="Calibri"/>
                        <a:ea typeface="Calibri"/>
                        <a:cs typeface="Times New Roman"/>
                      </a:endParaRPr>
                    </a:p>
                  </a:txBody>
                  <a:tcPr marL="58016" marR="58016" marT="0" marB="0" anchor="ctr"/>
                </a:tc>
                <a:tc>
                  <a:txBody>
                    <a:bodyPr/>
                    <a:lstStyle/>
                    <a:p>
                      <a:pPr algn="ctr">
                        <a:lnSpc>
                          <a:spcPct val="150000"/>
                        </a:lnSpc>
                        <a:spcAft>
                          <a:spcPts val="0"/>
                        </a:spcAft>
                      </a:pPr>
                      <a:r>
                        <a:rPr lang="en-ZA" sz="1400" b="1" dirty="0">
                          <a:effectLst/>
                        </a:rPr>
                        <a:t>.</a:t>
                      </a:r>
                      <a:endParaRPr lang="en-ZA" sz="1400" b="1" dirty="0">
                        <a:effectLst/>
                        <a:latin typeface="Calibri"/>
                        <a:ea typeface="Calibri"/>
                        <a:cs typeface="Times New Roman"/>
                      </a:endParaRPr>
                    </a:p>
                  </a:txBody>
                  <a:tcPr marL="58016" marR="58016" marT="0" marB="0" anchor="ctr"/>
                </a:tc>
                <a:tc>
                  <a:txBody>
                    <a:bodyPr/>
                    <a:lstStyle/>
                    <a:p>
                      <a:pPr>
                        <a:lnSpc>
                          <a:spcPct val="150000"/>
                        </a:lnSpc>
                        <a:spcAft>
                          <a:spcPts val="0"/>
                        </a:spcAft>
                      </a:pPr>
                      <a:r>
                        <a:rPr lang="en-ZA" sz="1400">
                          <a:effectLst/>
                        </a:rPr>
                        <a:t>To indicate the end of a sentence</a:t>
                      </a:r>
                      <a:endParaRPr lang="en-ZA" sz="1400">
                        <a:effectLst/>
                        <a:latin typeface="Calibri"/>
                        <a:ea typeface="Calibri"/>
                        <a:cs typeface="Times New Roman"/>
                      </a:endParaRPr>
                    </a:p>
                  </a:txBody>
                  <a:tcPr marL="58016" marR="58016" marT="0" marB="0" anchor="ctr"/>
                </a:tc>
                <a:extLst>
                  <a:ext uri="{0D108BD9-81ED-4DB2-BD59-A6C34878D82A}">
                    <a16:rowId xmlns:a16="http://schemas.microsoft.com/office/drawing/2014/main" val="10001"/>
                  </a:ext>
                </a:extLst>
              </a:tr>
              <a:tr h="385343">
                <a:tc>
                  <a:txBody>
                    <a:bodyPr/>
                    <a:lstStyle/>
                    <a:p>
                      <a:pPr>
                        <a:lnSpc>
                          <a:spcPct val="150000"/>
                        </a:lnSpc>
                        <a:spcAft>
                          <a:spcPts val="0"/>
                        </a:spcAft>
                      </a:pPr>
                      <a:r>
                        <a:rPr lang="en-ZA" sz="1400">
                          <a:effectLst/>
                        </a:rPr>
                        <a:t>Comma</a:t>
                      </a:r>
                      <a:endParaRPr lang="en-ZA" sz="1400">
                        <a:effectLst/>
                        <a:latin typeface="Calibri"/>
                        <a:ea typeface="Calibri"/>
                        <a:cs typeface="Times New Roman"/>
                      </a:endParaRPr>
                    </a:p>
                  </a:txBody>
                  <a:tcPr marL="58016" marR="58016" marT="0" marB="0" anchor="ctr"/>
                </a:tc>
                <a:tc>
                  <a:txBody>
                    <a:bodyPr/>
                    <a:lstStyle/>
                    <a:p>
                      <a:pPr algn="ctr">
                        <a:lnSpc>
                          <a:spcPct val="150000"/>
                        </a:lnSpc>
                        <a:spcAft>
                          <a:spcPts val="0"/>
                        </a:spcAft>
                      </a:pPr>
                      <a:r>
                        <a:rPr lang="en-ZA" sz="1400" b="1" dirty="0">
                          <a:effectLst/>
                        </a:rPr>
                        <a:t>,</a:t>
                      </a:r>
                      <a:endParaRPr lang="en-ZA" sz="1400" b="1" dirty="0">
                        <a:effectLst/>
                        <a:latin typeface="Calibri"/>
                        <a:ea typeface="Calibri"/>
                        <a:cs typeface="Times New Roman"/>
                      </a:endParaRPr>
                    </a:p>
                  </a:txBody>
                  <a:tcPr marL="58016" marR="58016" marT="0" marB="0" anchor="ctr"/>
                </a:tc>
                <a:tc>
                  <a:txBody>
                    <a:bodyPr/>
                    <a:lstStyle/>
                    <a:p>
                      <a:pPr>
                        <a:lnSpc>
                          <a:spcPct val="150000"/>
                        </a:lnSpc>
                        <a:spcAft>
                          <a:spcPts val="0"/>
                        </a:spcAft>
                      </a:pPr>
                      <a:r>
                        <a:rPr lang="en-ZA" sz="1400" dirty="0">
                          <a:effectLst/>
                        </a:rPr>
                        <a:t>To separate parts of a sentence or a list of things</a:t>
                      </a:r>
                      <a:endParaRPr lang="en-ZA" sz="1400" dirty="0">
                        <a:effectLst/>
                        <a:latin typeface="Calibri"/>
                        <a:ea typeface="Calibri"/>
                        <a:cs typeface="Times New Roman"/>
                      </a:endParaRPr>
                    </a:p>
                  </a:txBody>
                  <a:tcPr marL="58016" marR="58016" marT="0" marB="0" anchor="ctr"/>
                </a:tc>
                <a:extLst>
                  <a:ext uri="{0D108BD9-81ED-4DB2-BD59-A6C34878D82A}">
                    <a16:rowId xmlns:a16="http://schemas.microsoft.com/office/drawing/2014/main" val="10002"/>
                  </a:ext>
                </a:extLst>
              </a:tr>
              <a:tr h="770687">
                <a:tc>
                  <a:txBody>
                    <a:bodyPr/>
                    <a:lstStyle/>
                    <a:p>
                      <a:pPr>
                        <a:lnSpc>
                          <a:spcPct val="150000"/>
                        </a:lnSpc>
                        <a:spcAft>
                          <a:spcPts val="0"/>
                        </a:spcAft>
                      </a:pPr>
                      <a:r>
                        <a:rPr lang="en-ZA" sz="1400">
                          <a:effectLst/>
                        </a:rPr>
                        <a:t>Semi-colon  </a:t>
                      </a:r>
                      <a:endParaRPr lang="en-ZA" sz="1400">
                        <a:effectLst/>
                        <a:latin typeface="Calibri"/>
                        <a:ea typeface="Calibri"/>
                        <a:cs typeface="Times New Roman"/>
                      </a:endParaRPr>
                    </a:p>
                  </a:txBody>
                  <a:tcPr marL="58016" marR="58016" marT="0" marB="0" anchor="ctr"/>
                </a:tc>
                <a:tc>
                  <a:txBody>
                    <a:bodyPr/>
                    <a:lstStyle/>
                    <a:p>
                      <a:pPr algn="ctr">
                        <a:lnSpc>
                          <a:spcPct val="150000"/>
                        </a:lnSpc>
                        <a:spcAft>
                          <a:spcPts val="0"/>
                        </a:spcAft>
                      </a:pPr>
                      <a:r>
                        <a:rPr lang="en-ZA" sz="1400" b="1" dirty="0">
                          <a:effectLst/>
                        </a:rPr>
                        <a:t>;</a:t>
                      </a:r>
                      <a:endParaRPr lang="en-ZA" sz="1400" b="1" dirty="0">
                        <a:effectLst/>
                        <a:latin typeface="Calibri"/>
                        <a:ea typeface="Calibri"/>
                        <a:cs typeface="Times New Roman"/>
                      </a:endParaRPr>
                    </a:p>
                  </a:txBody>
                  <a:tcPr marL="58016" marR="58016" marT="0" marB="0" anchor="ctr"/>
                </a:tc>
                <a:tc>
                  <a:txBody>
                    <a:bodyPr/>
                    <a:lstStyle/>
                    <a:p>
                      <a:pPr>
                        <a:lnSpc>
                          <a:spcPct val="150000"/>
                        </a:lnSpc>
                        <a:spcAft>
                          <a:spcPts val="0"/>
                        </a:spcAft>
                      </a:pPr>
                      <a:r>
                        <a:rPr lang="en-ZA" sz="1400" dirty="0">
                          <a:effectLst/>
                        </a:rPr>
                        <a:t>To separate parts of a sentence or a list consisting of a number of words</a:t>
                      </a:r>
                      <a:endParaRPr lang="en-ZA" sz="1400" dirty="0">
                        <a:effectLst/>
                        <a:latin typeface="Calibri"/>
                        <a:ea typeface="Calibri"/>
                        <a:cs typeface="Times New Roman"/>
                      </a:endParaRPr>
                    </a:p>
                  </a:txBody>
                  <a:tcPr marL="58016" marR="58016" marT="0" marB="0" anchor="ctr"/>
                </a:tc>
                <a:extLst>
                  <a:ext uri="{0D108BD9-81ED-4DB2-BD59-A6C34878D82A}">
                    <a16:rowId xmlns:a16="http://schemas.microsoft.com/office/drawing/2014/main" val="10003"/>
                  </a:ext>
                </a:extLst>
              </a:tr>
              <a:tr h="770687">
                <a:tc>
                  <a:txBody>
                    <a:bodyPr/>
                    <a:lstStyle/>
                    <a:p>
                      <a:pPr>
                        <a:lnSpc>
                          <a:spcPct val="150000"/>
                        </a:lnSpc>
                        <a:spcAft>
                          <a:spcPts val="0"/>
                        </a:spcAft>
                      </a:pPr>
                      <a:r>
                        <a:rPr lang="en-ZA" sz="1400" dirty="0">
                          <a:effectLst/>
                        </a:rPr>
                        <a:t>Colon</a:t>
                      </a:r>
                      <a:endParaRPr lang="en-ZA" sz="1400" dirty="0">
                        <a:effectLst/>
                        <a:latin typeface="Calibri"/>
                        <a:ea typeface="Calibri"/>
                        <a:cs typeface="Times New Roman"/>
                      </a:endParaRPr>
                    </a:p>
                  </a:txBody>
                  <a:tcPr marL="58016" marR="58016" marT="0" marB="0" anchor="ctr"/>
                </a:tc>
                <a:tc>
                  <a:txBody>
                    <a:bodyPr/>
                    <a:lstStyle/>
                    <a:p>
                      <a:pPr algn="ctr">
                        <a:lnSpc>
                          <a:spcPct val="150000"/>
                        </a:lnSpc>
                        <a:spcAft>
                          <a:spcPts val="0"/>
                        </a:spcAft>
                      </a:pPr>
                      <a:r>
                        <a:rPr lang="en-ZA" sz="1400" b="1" dirty="0">
                          <a:effectLst/>
                        </a:rPr>
                        <a:t>:</a:t>
                      </a:r>
                      <a:endParaRPr lang="en-ZA" sz="1400" b="1" dirty="0">
                        <a:effectLst/>
                        <a:latin typeface="Calibri"/>
                        <a:ea typeface="Calibri"/>
                        <a:cs typeface="Times New Roman"/>
                      </a:endParaRPr>
                    </a:p>
                  </a:txBody>
                  <a:tcPr marL="58016" marR="58016" marT="0" marB="0" anchor="ctr"/>
                </a:tc>
                <a:tc>
                  <a:txBody>
                    <a:bodyPr/>
                    <a:lstStyle/>
                    <a:p>
                      <a:pPr>
                        <a:lnSpc>
                          <a:spcPct val="150000"/>
                        </a:lnSpc>
                        <a:spcAft>
                          <a:spcPts val="0"/>
                        </a:spcAft>
                      </a:pPr>
                      <a:r>
                        <a:rPr lang="en-ZA" sz="1400" dirty="0">
                          <a:effectLst/>
                        </a:rPr>
                        <a:t>To show that a list is following, or before direct speech</a:t>
                      </a:r>
                      <a:endParaRPr lang="en-ZA" sz="1400" dirty="0">
                        <a:effectLst/>
                        <a:latin typeface="Calibri"/>
                        <a:ea typeface="Calibri"/>
                        <a:cs typeface="Times New Roman"/>
                      </a:endParaRPr>
                    </a:p>
                  </a:txBody>
                  <a:tcPr marL="58016" marR="58016" marT="0" marB="0" anchor="ctr"/>
                </a:tc>
                <a:extLst>
                  <a:ext uri="{0D108BD9-81ED-4DB2-BD59-A6C34878D82A}">
                    <a16:rowId xmlns:a16="http://schemas.microsoft.com/office/drawing/2014/main" val="10004"/>
                  </a:ext>
                </a:extLst>
              </a:tr>
              <a:tr h="385343">
                <a:tc>
                  <a:txBody>
                    <a:bodyPr/>
                    <a:lstStyle/>
                    <a:p>
                      <a:pPr>
                        <a:lnSpc>
                          <a:spcPct val="150000"/>
                        </a:lnSpc>
                        <a:spcAft>
                          <a:spcPts val="0"/>
                        </a:spcAft>
                      </a:pPr>
                      <a:r>
                        <a:rPr lang="en-ZA" sz="1400">
                          <a:effectLst/>
                        </a:rPr>
                        <a:t>Question mark  </a:t>
                      </a:r>
                      <a:endParaRPr lang="en-ZA" sz="1400">
                        <a:effectLst/>
                        <a:latin typeface="Calibri"/>
                        <a:ea typeface="Calibri"/>
                        <a:cs typeface="Times New Roman"/>
                      </a:endParaRPr>
                    </a:p>
                  </a:txBody>
                  <a:tcPr marL="58016" marR="58016" marT="0" marB="0" anchor="ctr"/>
                </a:tc>
                <a:tc>
                  <a:txBody>
                    <a:bodyPr/>
                    <a:lstStyle/>
                    <a:p>
                      <a:pPr algn="ctr">
                        <a:lnSpc>
                          <a:spcPct val="150000"/>
                        </a:lnSpc>
                        <a:spcAft>
                          <a:spcPts val="0"/>
                        </a:spcAft>
                      </a:pPr>
                      <a:r>
                        <a:rPr lang="en-ZA" sz="1400" b="1" dirty="0">
                          <a:effectLst/>
                        </a:rPr>
                        <a:t>?</a:t>
                      </a:r>
                      <a:endParaRPr lang="en-ZA" sz="1400" b="1" dirty="0">
                        <a:effectLst/>
                        <a:latin typeface="Calibri"/>
                        <a:ea typeface="Calibri"/>
                        <a:cs typeface="Times New Roman"/>
                      </a:endParaRPr>
                    </a:p>
                  </a:txBody>
                  <a:tcPr marL="58016" marR="58016" marT="0" marB="0" anchor="ctr"/>
                </a:tc>
                <a:tc>
                  <a:txBody>
                    <a:bodyPr/>
                    <a:lstStyle/>
                    <a:p>
                      <a:pPr>
                        <a:lnSpc>
                          <a:spcPct val="150000"/>
                        </a:lnSpc>
                        <a:spcAft>
                          <a:spcPts val="0"/>
                        </a:spcAft>
                      </a:pPr>
                      <a:r>
                        <a:rPr lang="en-ZA" sz="1400" dirty="0">
                          <a:effectLst/>
                        </a:rPr>
                        <a:t>To indicate that a question is asked</a:t>
                      </a:r>
                      <a:endParaRPr lang="en-ZA" sz="1400" dirty="0">
                        <a:effectLst/>
                        <a:latin typeface="Calibri"/>
                        <a:ea typeface="Calibri"/>
                        <a:cs typeface="Times New Roman"/>
                      </a:endParaRPr>
                    </a:p>
                  </a:txBody>
                  <a:tcPr marL="58016" marR="58016" marT="0" marB="0" anchor="ctr"/>
                </a:tc>
                <a:extLst>
                  <a:ext uri="{0D108BD9-81ED-4DB2-BD59-A6C34878D82A}">
                    <a16:rowId xmlns:a16="http://schemas.microsoft.com/office/drawing/2014/main" val="10005"/>
                  </a:ext>
                </a:extLst>
              </a:tr>
              <a:tr h="1156030">
                <a:tc>
                  <a:txBody>
                    <a:bodyPr/>
                    <a:lstStyle/>
                    <a:p>
                      <a:pPr>
                        <a:lnSpc>
                          <a:spcPct val="150000"/>
                        </a:lnSpc>
                        <a:spcAft>
                          <a:spcPts val="0"/>
                        </a:spcAft>
                      </a:pPr>
                      <a:r>
                        <a:rPr lang="en-ZA" sz="1400">
                          <a:effectLst/>
                        </a:rPr>
                        <a:t>Exclamation mark  </a:t>
                      </a:r>
                      <a:endParaRPr lang="en-ZA" sz="1400">
                        <a:effectLst/>
                        <a:latin typeface="Calibri"/>
                        <a:ea typeface="Calibri"/>
                        <a:cs typeface="Times New Roman"/>
                      </a:endParaRPr>
                    </a:p>
                  </a:txBody>
                  <a:tcPr marL="58016" marR="58016" marT="0" marB="0" anchor="ctr"/>
                </a:tc>
                <a:tc>
                  <a:txBody>
                    <a:bodyPr/>
                    <a:lstStyle/>
                    <a:p>
                      <a:pPr algn="ctr">
                        <a:lnSpc>
                          <a:spcPct val="150000"/>
                        </a:lnSpc>
                        <a:spcAft>
                          <a:spcPts val="0"/>
                        </a:spcAft>
                      </a:pPr>
                      <a:r>
                        <a:rPr lang="en-ZA" sz="1400" b="1" dirty="0">
                          <a:effectLst/>
                        </a:rPr>
                        <a:t>!</a:t>
                      </a:r>
                      <a:endParaRPr lang="en-ZA" sz="1400" b="1" dirty="0">
                        <a:effectLst/>
                        <a:latin typeface="Calibri"/>
                        <a:ea typeface="Calibri"/>
                        <a:cs typeface="Times New Roman"/>
                      </a:endParaRPr>
                    </a:p>
                  </a:txBody>
                  <a:tcPr marL="58016" marR="58016" marT="0" marB="0" anchor="ctr"/>
                </a:tc>
                <a:tc>
                  <a:txBody>
                    <a:bodyPr/>
                    <a:lstStyle/>
                    <a:p>
                      <a:pPr>
                        <a:lnSpc>
                          <a:spcPct val="150000"/>
                        </a:lnSpc>
                        <a:spcAft>
                          <a:spcPts val="0"/>
                        </a:spcAft>
                      </a:pPr>
                      <a:r>
                        <a:rPr lang="en-ZA" sz="1400" dirty="0">
                          <a:effectLst/>
                        </a:rPr>
                        <a:t>To indicate something very important, or that the speaker in direct speech is shouting, or is excited about something</a:t>
                      </a:r>
                      <a:endParaRPr lang="en-ZA" sz="1400" dirty="0">
                        <a:effectLst/>
                        <a:latin typeface="Calibri"/>
                        <a:ea typeface="Calibri"/>
                        <a:cs typeface="Times New Roman"/>
                      </a:endParaRPr>
                    </a:p>
                  </a:txBody>
                  <a:tcPr marL="58016" marR="58016" marT="0" marB="0"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575826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Overview</a:t>
            </a:r>
          </a:p>
        </p:txBody>
      </p:sp>
      <p:sp>
        <p:nvSpPr>
          <p:cNvPr id="4" name="Slide Number Placeholder 3"/>
          <p:cNvSpPr>
            <a:spLocks noGrp="1"/>
          </p:cNvSpPr>
          <p:nvPr>
            <p:ph type="sldNum" sz="quarter" idx="12"/>
          </p:nvPr>
        </p:nvSpPr>
        <p:spPr/>
        <p:txBody>
          <a:bodyPr/>
          <a:lstStyle/>
          <a:p>
            <a:fld id="{32F83655-DC73-417F-8B26-EB7A1DBB5382}" type="slidenum">
              <a:rPr lang="en-ZA" smtClean="0"/>
              <a:pPr/>
              <a:t>7</a:t>
            </a:fld>
            <a:endParaRPr lang="en-ZA" dirty="0"/>
          </a:p>
        </p:txBody>
      </p:sp>
      <p:sp>
        <p:nvSpPr>
          <p:cNvPr id="5" name="Content Placeholder 4"/>
          <p:cNvSpPr>
            <a:spLocks noGrp="1"/>
          </p:cNvSpPr>
          <p:nvPr>
            <p:ph sz="quarter" idx="1"/>
          </p:nvPr>
        </p:nvSpPr>
        <p:spPr/>
        <p:txBody>
          <a:bodyPr/>
          <a:lstStyle/>
          <a:p>
            <a:endParaRPr lang="en-ZA"/>
          </a:p>
        </p:txBody>
      </p:sp>
      <p:grpSp>
        <p:nvGrpSpPr>
          <p:cNvPr id="6" name="Group 5"/>
          <p:cNvGrpSpPr/>
          <p:nvPr/>
        </p:nvGrpSpPr>
        <p:grpSpPr>
          <a:xfrm>
            <a:off x="3768085" y="1657132"/>
            <a:ext cx="4248268" cy="1687287"/>
            <a:chOff x="2736309" y="0"/>
            <a:chExt cx="4248268" cy="1687287"/>
          </a:xfrm>
          <a:scene3d>
            <a:camera prst="orthographicFront"/>
            <a:lightRig rig="flat" dir="t"/>
          </a:scene3d>
        </p:grpSpPr>
        <p:sp>
          <p:nvSpPr>
            <p:cNvPr id="16" name="Right Arrow 15"/>
            <p:cNvSpPr/>
            <p:nvPr/>
          </p:nvSpPr>
          <p:spPr>
            <a:xfrm>
              <a:off x="2736309" y="0"/>
              <a:ext cx="4248268" cy="1687287"/>
            </a:xfrm>
            <a:prstGeom prst="rightArrow">
              <a:avLst>
                <a:gd name="adj1" fmla="val 75000"/>
                <a:gd name="adj2" fmla="val 50000"/>
              </a:avLst>
            </a:prstGeom>
          </p:spPr>
          <p:style>
            <a:lnRef idx="0">
              <a:schemeClr val="accent2"/>
            </a:lnRef>
            <a:fillRef idx="1002">
              <a:schemeClr val="lt2"/>
            </a:fillRef>
            <a:effectRef idx="3">
              <a:schemeClr val="accent2"/>
            </a:effectRef>
            <a:fontRef idx="minor">
              <a:schemeClr val="lt1"/>
            </a:fontRef>
          </p:style>
        </p:sp>
        <p:sp>
          <p:nvSpPr>
            <p:cNvPr id="17" name="Right Arrow 4"/>
            <p:cNvSpPr/>
            <p:nvPr/>
          </p:nvSpPr>
          <p:spPr>
            <a:xfrm>
              <a:off x="2736309" y="210911"/>
              <a:ext cx="3615535" cy="1265465"/>
            </a:xfrm>
            <a:prstGeom prst="rect">
              <a:avLst/>
            </a:prstGeom>
          </p:spPr>
          <p:style>
            <a:lnRef idx="0">
              <a:schemeClr val="accent2"/>
            </a:lnRef>
            <a:fillRef idx="1002">
              <a:schemeClr val="lt2"/>
            </a:fillRef>
            <a:effectRef idx="3">
              <a:schemeClr val="accent2"/>
            </a:effectRef>
            <a:fontRef idx="minor">
              <a:schemeClr val="lt1"/>
            </a:fontRef>
          </p:style>
          <p:txBody>
            <a:bodyPr spcFirstLastPara="0" vert="horz" wrap="square" lIns="16510"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t>Against Outcomes in Unit Standard</a:t>
              </a:r>
            </a:p>
          </p:txBody>
        </p:sp>
      </p:grpSp>
      <p:grpSp>
        <p:nvGrpSpPr>
          <p:cNvPr id="7" name="Group 6"/>
          <p:cNvGrpSpPr/>
          <p:nvPr/>
        </p:nvGrpSpPr>
        <p:grpSpPr>
          <a:xfrm>
            <a:off x="1031776" y="1657564"/>
            <a:ext cx="2832179" cy="1687287"/>
            <a:chOff x="0" y="432"/>
            <a:chExt cx="2832179" cy="1687287"/>
          </a:xfrm>
          <a:scene3d>
            <a:camera prst="orthographicFront"/>
            <a:lightRig rig="flat" dir="t"/>
          </a:scene3d>
        </p:grpSpPr>
        <p:sp>
          <p:nvSpPr>
            <p:cNvPr id="14" name="Rounded Rectangle 13"/>
            <p:cNvSpPr/>
            <p:nvPr/>
          </p:nvSpPr>
          <p:spPr>
            <a:xfrm>
              <a:off x="0" y="432"/>
              <a:ext cx="2832179" cy="1687287"/>
            </a:xfrm>
            <a:prstGeom prst="roundRect">
              <a:avLst/>
            </a:prstGeom>
          </p:spPr>
          <p:style>
            <a:lnRef idx="0">
              <a:schemeClr val="accent2"/>
            </a:lnRef>
            <a:fillRef idx="1002">
              <a:schemeClr val="lt2"/>
            </a:fillRef>
            <a:effectRef idx="3">
              <a:schemeClr val="accent2"/>
            </a:effectRef>
            <a:fontRef idx="minor">
              <a:schemeClr val="lt1"/>
            </a:fontRef>
          </p:style>
        </p:sp>
        <p:sp>
          <p:nvSpPr>
            <p:cNvPr id="15" name="Rounded Rectangle 6"/>
            <p:cNvSpPr/>
            <p:nvPr/>
          </p:nvSpPr>
          <p:spPr>
            <a:xfrm>
              <a:off x="82367" y="82799"/>
              <a:ext cx="2667445" cy="1522553"/>
            </a:xfrm>
            <a:prstGeom prst="rect">
              <a:avLst/>
            </a:prstGeom>
          </p:spPr>
          <p:style>
            <a:lnRef idx="0">
              <a:schemeClr val="accent2"/>
            </a:lnRef>
            <a:fillRef idx="1002">
              <a:schemeClr val="lt2"/>
            </a:fillRef>
            <a:effectRef idx="3">
              <a:schemeClr val="accent2"/>
            </a:effectRef>
            <a:fontRef idx="minor">
              <a:schemeClr val="lt1"/>
            </a:fontRef>
          </p:style>
          <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a:t>Competency</a:t>
              </a:r>
            </a:p>
          </p:txBody>
        </p:sp>
      </p:grpSp>
      <p:grpSp>
        <p:nvGrpSpPr>
          <p:cNvPr id="8" name="Group 7"/>
          <p:cNvGrpSpPr/>
          <p:nvPr/>
        </p:nvGrpSpPr>
        <p:grpSpPr>
          <a:xfrm>
            <a:off x="3863955" y="3513580"/>
            <a:ext cx="4248268" cy="1687287"/>
            <a:chOff x="2832179" y="1856448"/>
            <a:chExt cx="4248268" cy="1687287"/>
          </a:xfrm>
          <a:scene3d>
            <a:camera prst="orthographicFront"/>
            <a:lightRig rig="flat" dir="t"/>
          </a:scene3d>
        </p:grpSpPr>
        <p:sp>
          <p:nvSpPr>
            <p:cNvPr id="12" name="Right Arrow 11"/>
            <p:cNvSpPr/>
            <p:nvPr/>
          </p:nvSpPr>
          <p:spPr>
            <a:xfrm>
              <a:off x="2832179" y="1856448"/>
              <a:ext cx="4248268" cy="1687287"/>
            </a:xfrm>
            <a:prstGeom prst="rightArrow">
              <a:avLst>
                <a:gd name="adj1" fmla="val 75000"/>
                <a:gd name="adj2" fmla="val 50000"/>
              </a:avLst>
            </a:prstGeom>
          </p:spPr>
          <p:style>
            <a:lnRef idx="0">
              <a:schemeClr val="accent2"/>
            </a:lnRef>
            <a:fillRef idx="1002">
              <a:schemeClr val="lt2"/>
            </a:fillRef>
            <a:effectRef idx="3">
              <a:schemeClr val="accent2"/>
            </a:effectRef>
            <a:fontRef idx="minor">
              <a:schemeClr val="lt1"/>
            </a:fontRef>
          </p:style>
        </p:sp>
        <p:sp>
          <p:nvSpPr>
            <p:cNvPr id="13" name="Right Arrow 8"/>
            <p:cNvSpPr/>
            <p:nvPr/>
          </p:nvSpPr>
          <p:spPr>
            <a:xfrm>
              <a:off x="2832179" y="2067359"/>
              <a:ext cx="3615535" cy="1265465"/>
            </a:xfrm>
            <a:prstGeom prst="rect">
              <a:avLst/>
            </a:prstGeom>
          </p:spPr>
          <p:style>
            <a:lnRef idx="0">
              <a:schemeClr val="accent2"/>
            </a:lnRef>
            <a:fillRef idx="1002">
              <a:schemeClr val="lt2"/>
            </a:fillRef>
            <a:effectRef idx="3">
              <a:schemeClr val="accent2"/>
            </a:effectRef>
            <a:fontRef idx="minor">
              <a:schemeClr val="lt1"/>
            </a:fontRef>
          </p:style>
          <p:txBody>
            <a:bodyPr spcFirstLastPara="0" vert="horz" wrap="square" lIns="16510" tIns="16510" rIns="16510" bIns="16510" numCol="1" spcCol="1270" anchor="ctr" anchorCtr="0">
              <a:noAutofit/>
            </a:bodyPr>
            <a:lstStyle/>
            <a:p>
              <a:pPr marL="228600" lvl="1" indent="-228600" algn="l" defTabSz="1155700">
                <a:lnSpc>
                  <a:spcPct val="90000"/>
                </a:lnSpc>
                <a:spcBef>
                  <a:spcPct val="0"/>
                </a:spcBef>
                <a:spcAft>
                  <a:spcPct val="15000"/>
                </a:spcAft>
                <a:buChar char="••"/>
              </a:pPr>
              <a:r>
                <a:rPr lang="en-US" sz="2600" kern="1200" dirty="0"/>
                <a:t>Outcomes in relation to workplace</a:t>
              </a:r>
            </a:p>
          </p:txBody>
        </p:sp>
      </p:grpSp>
      <p:grpSp>
        <p:nvGrpSpPr>
          <p:cNvPr id="9" name="Group 8"/>
          <p:cNvGrpSpPr/>
          <p:nvPr/>
        </p:nvGrpSpPr>
        <p:grpSpPr>
          <a:xfrm>
            <a:off x="1031776" y="3513580"/>
            <a:ext cx="2832179" cy="1687287"/>
            <a:chOff x="0" y="1856448"/>
            <a:chExt cx="2832179" cy="1687287"/>
          </a:xfrm>
          <a:scene3d>
            <a:camera prst="orthographicFront"/>
            <a:lightRig rig="flat" dir="t"/>
          </a:scene3d>
        </p:grpSpPr>
        <p:sp>
          <p:nvSpPr>
            <p:cNvPr id="10" name="Rounded Rectangle 9"/>
            <p:cNvSpPr/>
            <p:nvPr/>
          </p:nvSpPr>
          <p:spPr>
            <a:xfrm>
              <a:off x="0" y="1856448"/>
              <a:ext cx="2832179" cy="1687287"/>
            </a:xfrm>
            <a:prstGeom prst="roundRect">
              <a:avLst/>
            </a:prstGeom>
          </p:spPr>
          <p:style>
            <a:lnRef idx="0">
              <a:schemeClr val="accent2"/>
            </a:lnRef>
            <a:fillRef idx="1002">
              <a:schemeClr val="lt2"/>
            </a:fillRef>
            <a:effectRef idx="3">
              <a:schemeClr val="accent2"/>
            </a:effectRef>
            <a:fontRef idx="minor">
              <a:schemeClr val="lt1"/>
            </a:fontRef>
          </p:style>
        </p:sp>
        <p:sp>
          <p:nvSpPr>
            <p:cNvPr id="11" name="Rounded Rectangle 10"/>
            <p:cNvSpPr/>
            <p:nvPr/>
          </p:nvSpPr>
          <p:spPr>
            <a:xfrm>
              <a:off x="82367" y="1938815"/>
              <a:ext cx="2667445" cy="1522553"/>
            </a:xfrm>
            <a:prstGeom prst="rect">
              <a:avLst/>
            </a:prstGeom>
          </p:spPr>
          <p:style>
            <a:lnRef idx="0">
              <a:schemeClr val="accent2"/>
            </a:lnRef>
            <a:fillRef idx="1002">
              <a:schemeClr val="lt2"/>
            </a:fillRef>
            <a:effectRef idx="3">
              <a:schemeClr val="accent2"/>
            </a:effectRef>
            <a:fontRef idx="minor">
              <a:schemeClr val="lt1"/>
            </a:fontRef>
          </p:style>
          <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a:t>Interpret</a:t>
              </a:r>
            </a:p>
          </p:txBody>
        </p:sp>
      </p:grpSp>
    </p:spTree>
    <p:extLst>
      <p:ext uri="{BB962C8B-B14F-4D97-AF65-F5344CB8AC3E}">
        <p14:creationId xmlns:p14="http://schemas.microsoft.com/office/powerpoint/2010/main" val="227622757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673" y="307689"/>
            <a:ext cx="8219256" cy="1008000"/>
          </a:xfrm>
        </p:spPr>
        <p:txBody>
          <a:bodyPr>
            <a:normAutofit/>
          </a:bodyPr>
          <a:lstStyle/>
          <a:p>
            <a:r>
              <a:rPr lang="en-ZA" dirty="0"/>
              <a:t>Structure of Texts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70</a:t>
            </a:fld>
            <a:endParaRPr lang="en-ZA" dirty="0"/>
          </a:p>
        </p:txBody>
      </p:sp>
      <p:sp>
        <p:nvSpPr>
          <p:cNvPr id="5" name="Content Placeholder 4"/>
          <p:cNvSpPr>
            <a:spLocks noGrp="1"/>
          </p:cNvSpPr>
          <p:nvPr>
            <p:ph sz="quarter" idx="1"/>
          </p:nvPr>
        </p:nvSpPr>
        <p:spPr>
          <a:xfrm>
            <a:off x="500594" y="1248042"/>
            <a:ext cx="8015444" cy="4877335"/>
          </a:xfrm>
        </p:spPr>
        <p:txBody>
          <a:bodyPr>
            <a:normAutofit fontScale="85000" lnSpcReduction="10000"/>
          </a:bodyPr>
          <a:lstStyle/>
          <a:p>
            <a:pPr marL="0" indent="0">
              <a:buNone/>
            </a:pPr>
            <a:r>
              <a:rPr lang="en-ZA" b="1" dirty="0"/>
              <a:t>Structure in text is made up of the following:</a:t>
            </a:r>
          </a:p>
          <a:p>
            <a:pPr marL="0" indent="0">
              <a:buNone/>
            </a:pPr>
            <a:endParaRPr lang="en-ZA" b="1" dirty="0"/>
          </a:p>
          <a:p>
            <a:pPr marL="457200" lvl="0" indent="-457200">
              <a:buFont typeface="+mj-lt"/>
              <a:buAutoNum type="arabicPeriod"/>
            </a:pPr>
            <a:r>
              <a:rPr lang="en-ZA" b="1" dirty="0"/>
              <a:t>Introduction:</a:t>
            </a:r>
            <a:r>
              <a:rPr lang="en-ZA" dirty="0"/>
              <a:t> The introduction should grab the reader's attention, give a short explanation of what the text is about and lead into the rest of the text. Your intro is merely a build-up of the issue, a stage of bringing your reader into what you plan to say. </a:t>
            </a:r>
          </a:p>
          <a:p>
            <a:pPr marL="457200" lvl="0" indent="-457200">
              <a:buFont typeface="+mj-lt"/>
              <a:buAutoNum type="arabicPeriod"/>
            </a:pPr>
            <a:r>
              <a:rPr lang="en-ZA" b="1" dirty="0"/>
              <a:t>Paragraphs:</a:t>
            </a:r>
            <a:r>
              <a:rPr lang="en-ZA" dirty="0"/>
              <a:t> Each individual paragraph should have only one single idea that supports the theme or main idea of the text you are writing. Begin paragraphs with topic sentences, put supporting evidence in the rest of your paragraph in the clearest, most sensible way you can. </a:t>
            </a:r>
          </a:p>
          <a:p>
            <a:pPr marL="457200" lvl="0" indent="-457200">
              <a:buFont typeface="+mj-lt"/>
              <a:buAutoNum type="arabicPeriod"/>
            </a:pPr>
            <a:r>
              <a:rPr lang="en-ZA" b="1" dirty="0"/>
              <a:t>Conclusion:</a:t>
            </a:r>
            <a:r>
              <a:rPr lang="en-ZA" dirty="0"/>
              <a:t> Write a quick wrap-up sentence, and provide a short summary of what was discussed in the text. If you need the reader to respond in some or other way, remind him/her in the conclusion, and make sure that he or she knows how to respond – your e-mail address, work address or telephone number. </a:t>
            </a:r>
          </a:p>
          <a:p>
            <a:pPr marL="0" indent="0">
              <a:buNone/>
            </a:pPr>
            <a:endParaRPr lang="en-ZA" b="1" dirty="0"/>
          </a:p>
          <a:p>
            <a:pPr marL="0" indent="0">
              <a:buNone/>
            </a:pPr>
            <a:endParaRPr lang="en-ZA" dirty="0"/>
          </a:p>
        </p:txBody>
      </p:sp>
    </p:spTree>
    <p:extLst>
      <p:ext uri="{BB962C8B-B14F-4D97-AF65-F5344CB8AC3E}">
        <p14:creationId xmlns:p14="http://schemas.microsoft.com/office/powerpoint/2010/main" val="223128154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673" y="307689"/>
            <a:ext cx="8219256" cy="1008000"/>
          </a:xfrm>
        </p:spPr>
        <p:txBody>
          <a:bodyPr>
            <a:normAutofit/>
          </a:bodyPr>
          <a:lstStyle/>
          <a:p>
            <a:r>
              <a:rPr lang="en-ZA" dirty="0"/>
              <a:t>Steps in Writing</a:t>
            </a:r>
          </a:p>
        </p:txBody>
      </p:sp>
      <p:sp>
        <p:nvSpPr>
          <p:cNvPr id="4" name="Slide Number Placeholder 3"/>
          <p:cNvSpPr>
            <a:spLocks noGrp="1"/>
          </p:cNvSpPr>
          <p:nvPr>
            <p:ph type="sldNum" sz="quarter" idx="12"/>
          </p:nvPr>
        </p:nvSpPr>
        <p:spPr/>
        <p:txBody>
          <a:bodyPr/>
          <a:lstStyle/>
          <a:p>
            <a:fld id="{32F83655-DC73-417F-8B26-EB7A1DBB5382}" type="slidenum">
              <a:rPr lang="en-ZA" smtClean="0"/>
              <a:pPr/>
              <a:t>71</a:t>
            </a:fld>
            <a:endParaRPr lang="en-ZA" dirty="0"/>
          </a:p>
        </p:txBody>
      </p:sp>
      <p:sp>
        <p:nvSpPr>
          <p:cNvPr id="5" name="Content Placeholder 4"/>
          <p:cNvSpPr>
            <a:spLocks noGrp="1"/>
          </p:cNvSpPr>
          <p:nvPr>
            <p:ph sz="quarter" idx="1"/>
          </p:nvPr>
        </p:nvSpPr>
        <p:spPr>
          <a:xfrm>
            <a:off x="500594" y="1248042"/>
            <a:ext cx="8015444" cy="4877335"/>
          </a:xfrm>
        </p:spPr>
        <p:txBody>
          <a:bodyPr>
            <a:normAutofit/>
          </a:bodyPr>
          <a:lstStyle/>
          <a:p>
            <a:pPr marL="0" indent="0" algn="ctr">
              <a:buNone/>
            </a:pPr>
            <a:endParaRPr lang="en-ZA" b="1" dirty="0"/>
          </a:p>
          <a:p>
            <a:pPr marL="0" indent="0">
              <a:buNone/>
            </a:pPr>
            <a:endParaRPr lang="en-ZA" dirty="0"/>
          </a:p>
        </p:txBody>
      </p:sp>
      <p:graphicFrame>
        <p:nvGraphicFramePr>
          <p:cNvPr id="6" name="Diagram 5"/>
          <p:cNvGraphicFramePr/>
          <p:nvPr>
            <p:extLst>
              <p:ext uri="{D42A27DB-BD31-4B8C-83A1-F6EECF244321}">
                <p14:modId xmlns:p14="http://schemas.microsoft.com/office/powerpoint/2010/main" val="2467704290"/>
              </p:ext>
            </p:extLst>
          </p:nvPr>
        </p:nvGraphicFramePr>
        <p:xfrm>
          <a:off x="694063" y="1311007"/>
          <a:ext cx="7700789" cy="47813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1764284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COMMUNICATION</a:t>
            </a:r>
          </a:p>
        </p:txBody>
      </p:sp>
      <p:sp>
        <p:nvSpPr>
          <p:cNvPr id="3" name="Text Placeholder 2"/>
          <p:cNvSpPr>
            <a:spLocks noGrp="1"/>
          </p:cNvSpPr>
          <p:nvPr>
            <p:ph type="body" idx="1"/>
          </p:nvPr>
        </p:nvSpPr>
        <p:spPr/>
        <p:txBody>
          <a:bodyPr/>
          <a:lstStyle/>
          <a:p>
            <a:r>
              <a:rPr lang="en-US" dirty="0"/>
              <a:t>Study Unit 3:</a:t>
            </a:r>
            <a:br>
              <a:rPr lang="en-US" dirty="0"/>
            </a:br>
            <a:r>
              <a:rPr lang="en-ZA" dirty="0"/>
              <a:t>Access and use information from texts</a:t>
            </a:r>
          </a:p>
          <a:p>
            <a:endParaRPr lang="en-ZA" dirty="0"/>
          </a:p>
        </p:txBody>
      </p:sp>
      <p:sp>
        <p:nvSpPr>
          <p:cNvPr id="5" name="Slide Number Placeholder 4"/>
          <p:cNvSpPr>
            <a:spLocks noGrp="1"/>
          </p:cNvSpPr>
          <p:nvPr>
            <p:ph type="sldNum" sz="quarter" idx="12"/>
          </p:nvPr>
        </p:nvSpPr>
        <p:spPr/>
        <p:txBody>
          <a:bodyPr/>
          <a:lstStyle/>
          <a:p>
            <a:fld id="{4980778A-6F9D-4141-8080-B8192EADCD40}" type="slidenum">
              <a:rPr lang="en-ZA" smtClean="0"/>
              <a:pPr/>
              <a:t>72</a:t>
            </a:fld>
            <a:endParaRPr lang="en-ZA"/>
          </a:p>
        </p:txBody>
      </p:sp>
    </p:spTree>
    <p:extLst>
      <p:ext uri="{BB962C8B-B14F-4D97-AF65-F5344CB8AC3E}">
        <p14:creationId xmlns:p14="http://schemas.microsoft.com/office/powerpoint/2010/main" val="352698674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673" y="307689"/>
            <a:ext cx="8219256" cy="1008000"/>
          </a:xfrm>
        </p:spPr>
        <p:txBody>
          <a:bodyPr>
            <a:normAutofit/>
          </a:bodyPr>
          <a:lstStyle/>
          <a:p>
            <a:r>
              <a:rPr lang="en-ZA" dirty="0"/>
              <a:t>Reading and Viewing Strategies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73</a:t>
            </a:fld>
            <a:endParaRPr lang="en-ZA" dirty="0"/>
          </a:p>
        </p:txBody>
      </p:sp>
      <p:sp>
        <p:nvSpPr>
          <p:cNvPr id="5" name="Content Placeholder 4"/>
          <p:cNvSpPr>
            <a:spLocks noGrp="1"/>
          </p:cNvSpPr>
          <p:nvPr>
            <p:ph sz="quarter" idx="1"/>
          </p:nvPr>
        </p:nvSpPr>
        <p:spPr>
          <a:xfrm>
            <a:off x="1337876" y="1237025"/>
            <a:ext cx="3476495" cy="4877335"/>
          </a:xfrm>
        </p:spPr>
        <p:txBody>
          <a:bodyPr>
            <a:normAutofit fontScale="85000" lnSpcReduction="20000"/>
          </a:bodyPr>
          <a:lstStyle/>
          <a:p>
            <a:pPr marL="0" indent="0">
              <a:buNone/>
            </a:pPr>
            <a:r>
              <a:rPr lang="en-ZA" b="1" dirty="0"/>
              <a:t>STRATEGIES</a:t>
            </a:r>
          </a:p>
          <a:p>
            <a:r>
              <a:rPr lang="en-ZA" dirty="0"/>
              <a:t>Skimming</a:t>
            </a:r>
          </a:p>
          <a:p>
            <a:r>
              <a:rPr lang="en-ZA" dirty="0"/>
              <a:t>Scanning</a:t>
            </a:r>
          </a:p>
          <a:p>
            <a:r>
              <a:rPr lang="en-ZA" dirty="0"/>
              <a:t>Sifting</a:t>
            </a:r>
          </a:p>
          <a:p>
            <a:r>
              <a:rPr lang="en-ZA" dirty="0"/>
              <a:t>Pre-reading</a:t>
            </a:r>
          </a:p>
          <a:p>
            <a:r>
              <a:rPr lang="en-ZA" dirty="0"/>
              <a:t>Re-reading</a:t>
            </a:r>
          </a:p>
          <a:p>
            <a:r>
              <a:rPr lang="en-ZA" dirty="0"/>
              <a:t>Predicting</a:t>
            </a:r>
          </a:p>
          <a:p>
            <a:pPr marL="0" indent="0">
              <a:buNone/>
            </a:pPr>
            <a:endParaRPr lang="en-ZA" b="1" dirty="0"/>
          </a:p>
          <a:p>
            <a:pPr marL="0" indent="0">
              <a:buNone/>
            </a:pPr>
            <a:r>
              <a:rPr lang="en-ZA" b="1" dirty="0"/>
              <a:t>QUESTIONING</a:t>
            </a:r>
          </a:p>
          <a:p>
            <a:r>
              <a:rPr lang="en-ZA" dirty="0"/>
              <a:t>Who </a:t>
            </a:r>
          </a:p>
          <a:p>
            <a:r>
              <a:rPr lang="en-ZA" dirty="0"/>
              <a:t>What</a:t>
            </a:r>
          </a:p>
          <a:p>
            <a:r>
              <a:rPr lang="en-ZA" dirty="0"/>
              <a:t>When</a:t>
            </a:r>
          </a:p>
          <a:p>
            <a:r>
              <a:rPr lang="en-ZA" dirty="0"/>
              <a:t>Where</a:t>
            </a:r>
          </a:p>
          <a:p>
            <a:r>
              <a:rPr lang="en-ZA" dirty="0"/>
              <a:t>How</a:t>
            </a:r>
          </a:p>
          <a:p>
            <a:r>
              <a:rPr lang="en-ZA" dirty="0"/>
              <a:t>Why</a:t>
            </a:r>
          </a:p>
        </p:txBody>
      </p:sp>
      <p:pic>
        <p:nvPicPr>
          <p:cNvPr id="7" name="Picture 6"/>
          <p:cNvPicPr/>
          <p:nvPr/>
        </p:nvPicPr>
        <p:blipFill>
          <a:blip r:embed="rId2">
            <a:extLst>
              <a:ext uri="{28A0092B-C50C-407E-A947-70E740481C1C}">
                <a14:useLocalDpi xmlns:a14="http://schemas.microsoft.com/office/drawing/2010/main" val="0"/>
              </a:ext>
            </a:extLst>
          </a:blip>
          <a:stretch>
            <a:fillRect/>
          </a:stretch>
        </p:blipFill>
        <p:spPr>
          <a:xfrm>
            <a:off x="4600662" y="2398177"/>
            <a:ext cx="3540803" cy="2504330"/>
          </a:xfrm>
          <a:prstGeom prst="rect">
            <a:avLst/>
          </a:prstGeom>
        </p:spPr>
      </p:pic>
    </p:spTree>
    <p:extLst>
      <p:ext uri="{BB962C8B-B14F-4D97-AF65-F5344CB8AC3E}">
        <p14:creationId xmlns:p14="http://schemas.microsoft.com/office/powerpoint/2010/main" val="269749952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673" y="307689"/>
            <a:ext cx="8219256" cy="1008000"/>
          </a:xfrm>
        </p:spPr>
        <p:txBody>
          <a:bodyPr>
            <a:normAutofit/>
          </a:bodyPr>
          <a:lstStyle/>
          <a:p>
            <a:r>
              <a:rPr lang="en-ZA" dirty="0"/>
              <a:t>Logical Sequencing</a:t>
            </a:r>
          </a:p>
        </p:txBody>
      </p:sp>
      <p:sp>
        <p:nvSpPr>
          <p:cNvPr id="4" name="Slide Number Placeholder 3"/>
          <p:cNvSpPr>
            <a:spLocks noGrp="1"/>
          </p:cNvSpPr>
          <p:nvPr>
            <p:ph type="sldNum" sz="quarter" idx="12"/>
          </p:nvPr>
        </p:nvSpPr>
        <p:spPr/>
        <p:txBody>
          <a:bodyPr/>
          <a:lstStyle/>
          <a:p>
            <a:fld id="{32F83655-DC73-417F-8B26-EB7A1DBB5382}" type="slidenum">
              <a:rPr lang="en-ZA" smtClean="0"/>
              <a:pPr/>
              <a:t>74</a:t>
            </a:fld>
            <a:endParaRPr lang="en-ZA" dirty="0"/>
          </a:p>
        </p:txBody>
      </p:sp>
      <p:sp>
        <p:nvSpPr>
          <p:cNvPr id="5" name="Content Placeholder 4"/>
          <p:cNvSpPr>
            <a:spLocks noGrp="1"/>
          </p:cNvSpPr>
          <p:nvPr>
            <p:ph sz="quarter" idx="1"/>
          </p:nvPr>
        </p:nvSpPr>
        <p:spPr>
          <a:xfrm>
            <a:off x="517794" y="1237025"/>
            <a:ext cx="5122842" cy="4877335"/>
          </a:xfrm>
        </p:spPr>
        <p:txBody>
          <a:bodyPr>
            <a:normAutofit fontScale="92500" lnSpcReduction="10000"/>
          </a:bodyPr>
          <a:lstStyle/>
          <a:p>
            <a:r>
              <a:rPr lang="en-ZA" dirty="0"/>
              <a:t>Summaries</a:t>
            </a:r>
          </a:p>
          <a:p>
            <a:r>
              <a:rPr lang="en-ZA" dirty="0"/>
              <a:t>Cause and Effect patterns</a:t>
            </a:r>
          </a:p>
          <a:p>
            <a:r>
              <a:rPr lang="en-ZA" dirty="0"/>
              <a:t>Notes</a:t>
            </a:r>
          </a:p>
          <a:p>
            <a:r>
              <a:rPr lang="en-ZA" dirty="0"/>
              <a:t>Annotation</a:t>
            </a:r>
          </a:p>
          <a:p>
            <a:r>
              <a:rPr lang="en-ZA" dirty="0"/>
              <a:t>Time Lines</a:t>
            </a:r>
          </a:p>
          <a:p>
            <a:r>
              <a:rPr lang="en-ZA" dirty="0"/>
              <a:t>Tree Diagrams</a:t>
            </a:r>
          </a:p>
          <a:p>
            <a:r>
              <a:rPr lang="en-ZA" dirty="0"/>
              <a:t>Highlighting</a:t>
            </a:r>
          </a:p>
          <a:p>
            <a:r>
              <a:rPr lang="en-ZA" dirty="0"/>
              <a:t>Paraphrasing</a:t>
            </a:r>
          </a:p>
          <a:p>
            <a:r>
              <a:rPr lang="en-ZA" dirty="0"/>
              <a:t>Flow Charts</a:t>
            </a:r>
          </a:p>
          <a:p>
            <a:r>
              <a:rPr lang="en-ZA" dirty="0"/>
              <a:t>Pie Charts</a:t>
            </a:r>
          </a:p>
          <a:p>
            <a:r>
              <a:rPr lang="en-ZA" dirty="0"/>
              <a:t>Bar Graphs</a:t>
            </a:r>
          </a:p>
          <a:p>
            <a:r>
              <a:rPr lang="en-ZA" dirty="0"/>
              <a:t>Venn Diagrams</a:t>
            </a:r>
          </a:p>
        </p:txBody>
      </p:sp>
      <p:pic>
        <p:nvPicPr>
          <p:cNvPr id="8" name="Picture 7" descr="C:\Users\Shelle\Dropbox\Business LR - New 20130421 (1)\shutterstock_116212405 LR.jpg"/>
          <p:cNvPicPr/>
          <p:nvPr/>
        </p:nvPicPr>
        <p:blipFill>
          <a:blip r:embed="rId2">
            <a:extLst>
              <a:ext uri="{28A0092B-C50C-407E-A947-70E740481C1C}">
                <a14:useLocalDpi xmlns:a14="http://schemas.microsoft.com/office/drawing/2010/main" val="0"/>
              </a:ext>
            </a:extLst>
          </a:blip>
          <a:srcRect/>
          <a:stretch>
            <a:fillRect/>
          </a:stretch>
        </p:blipFill>
        <p:spPr bwMode="auto">
          <a:xfrm>
            <a:off x="4263528" y="1421176"/>
            <a:ext cx="3866920" cy="4197426"/>
          </a:xfrm>
          <a:prstGeom prst="rect">
            <a:avLst/>
          </a:prstGeom>
          <a:noFill/>
          <a:ln>
            <a:noFill/>
          </a:ln>
        </p:spPr>
      </p:pic>
    </p:spTree>
    <p:extLst>
      <p:ext uri="{BB962C8B-B14F-4D97-AF65-F5344CB8AC3E}">
        <p14:creationId xmlns:p14="http://schemas.microsoft.com/office/powerpoint/2010/main" val="107169310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673" y="307689"/>
            <a:ext cx="8219256" cy="1008000"/>
          </a:xfrm>
        </p:spPr>
        <p:txBody>
          <a:bodyPr>
            <a:normAutofit/>
          </a:bodyPr>
          <a:lstStyle/>
          <a:p>
            <a:r>
              <a:rPr lang="en-ZA" dirty="0"/>
              <a:t>Features of Text</a:t>
            </a:r>
          </a:p>
        </p:txBody>
      </p:sp>
      <p:sp>
        <p:nvSpPr>
          <p:cNvPr id="4" name="Slide Number Placeholder 3"/>
          <p:cNvSpPr>
            <a:spLocks noGrp="1"/>
          </p:cNvSpPr>
          <p:nvPr>
            <p:ph type="sldNum" sz="quarter" idx="12"/>
          </p:nvPr>
        </p:nvSpPr>
        <p:spPr/>
        <p:txBody>
          <a:bodyPr/>
          <a:lstStyle/>
          <a:p>
            <a:fld id="{32F83655-DC73-417F-8B26-EB7A1DBB5382}" type="slidenum">
              <a:rPr lang="en-ZA" smtClean="0"/>
              <a:pPr/>
              <a:t>75</a:t>
            </a:fld>
            <a:endParaRPr lang="en-ZA" dirty="0"/>
          </a:p>
        </p:txBody>
      </p:sp>
      <p:sp>
        <p:nvSpPr>
          <p:cNvPr id="5" name="Content Placeholder 4"/>
          <p:cNvSpPr>
            <a:spLocks noGrp="1"/>
          </p:cNvSpPr>
          <p:nvPr>
            <p:ph sz="quarter" idx="1"/>
          </p:nvPr>
        </p:nvSpPr>
        <p:spPr>
          <a:xfrm>
            <a:off x="517794" y="1237025"/>
            <a:ext cx="4472848" cy="4877335"/>
          </a:xfrm>
        </p:spPr>
        <p:txBody>
          <a:bodyPr>
            <a:normAutofit/>
          </a:bodyPr>
          <a:lstStyle/>
          <a:p>
            <a:endParaRPr lang="en-ZA" dirty="0"/>
          </a:p>
          <a:p>
            <a:r>
              <a:rPr lang="en-ZA" dirty="0"/>
              <a:t>Title </a:t>
            </a:r>
          </a:p>
          <a:p>
            <a:r>
              <a:rPr lang="en-ZA" dirty="0"/>
              <a:t>Headings or sub titles</a:t>
            </a:r>
          </a:p>
          <a:p>
            <a:r>
              <a:rPr lang="en-ZA" dirty="0"/>
              <a:t>Index page</a:t>
            </a:r>
          </a:p>
          <a:p>
            <a:r>
              <a:rPr lang="en-ZA" dirty="0"/>
              <a:t>Caption</a:t>
            </a:r>
          </a:p>
          <a:p>
            <a:r>
              <a:rPr lang="en-ZA" dirty="0"/>
              <a:t>Visuals</a:t>
            </a:r>
          </a:p>
          <a:p>
            <a:r>
              <a:rPr lang="en-ZA" dirty="0"/>
              <a:t>Layout</a:t>
            </a:r>
          </a:p>
          <a:p>
            <a:r>
              <a:rPr lang="en-ZA" dirty="0"/>
              <a:t>Font size</a:t>
            </a:r>
          </a:p>
          <a:p>
            <a:r>
              <a:rPr lang="en-ZA" dirty="0"/>
              <a:t>Font type</a:t>
            </a:r>
          </a:p>
        </p:txBody>
      </p:sp>
      <p:pic>
        <p:nvPicPr>
          <p:cNvPr id="7" name="Picture 6"/>
          <p:cNvPicPr/>
          <p:nvPr/>
        </p:nvPicPr>
        <p:blipFill>
          <a:blip r:embed="rId2">
            <a:extLst>
              <a:ext uri="{28A0092B-C50C-407E-A947-70E740481C1C}">
                <a14:useLocalDpi xmlns:a14="http://schemas.microsoft.com/office/drawing/2010/main" val="0"/>
              </a:ext>
            </a:extLst>
          </a:blip>
          <a:stretch>
            <a:fillRect/>
          </a:stretch>
        </p:blipFill>
        <p:spPr>
          <a:xfrm>
            <a:off x="4221284" y="2110460"/>
            <a:ext cx="3688827" cy="3122552"/>
          </a:xfrm>
          <a:prstGeom prst="rect">
            <a:avLst/>
          </a:prstGeom>
        </p:spPr>
      </p:pic>
    </p:spTree>
    <p:extLst>
      <p:ext uri="{BB962C8B-B14F-4D97-AF65-F5344CB8AC3E}">
        <p14:creationId xmlns:p14="http://schemas.microsoft.com/office/powerpoint/2010/main" val="84138826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673" y="307689"/>
            <a:ext cx="8219256" cy="1008000"/>
          </a:xfrm>
        </p:spPr>
        <p:txBody>
          <a:bodyPr>
            <a:normAutofit/>
          </a:bodyPr>
          <a:lstStyle/>
          <a:p>
            <a:r>
              <a:rPr lang="en-ZA" dirty="0"/>
              <a:t>Reference Texts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76</a:t>
            </a:fld>
            <a:endParaRPr lang="en-ZA" dirty="0"/>
          </a:p>
        </p:txBody>
      </p:sp>
      <p:sp>
        <p:nvSpPr>
          <p:cNvPr id="5" name="Content Placeholder 4"/>
          <p:cNvSpPr>
            <a:spLocks noGrp="1"/>
          </p:cNvSpPr>
          <p:nvPr>
            <p:ph sz="quarter" idx="1"/>
          </p:nvPr>
        </p:nvSpPr>
        <p:spPr>
          <a:xfrm>
            <a:off x="517794" y="1237025"/>
            <a:ext cx="4472848" cy="4877335"/>
          </a:xfrm>
        </p:spPr>
        <p:txBody>
          <a:bodyPr>
            <a:normAutofit/>
          </a:bodyPr>
          <a:lstStyle/>
          <a:p>
            <a:endParaRPr lang="en-ZA" dirty="0"/>
          </a:p>
          <a:p>
            <a:r>
              <a:rPr lang="en-ZA" dirty="0"/>
              <a:t>Dictionaries</a:t>
            </a:r>
          </a:p>
          <a:p>
            <a:r>
              <a:rPr lang="en-ZA" dirty="0"/>
              <a:t>Instruction Manuals</a:t>
            </a:r>
          </a:p>
          <a:p>
            <a:r>
              <a:rPr lang="en-ZA" dirty="0"/>
              <a:t>Text Books</a:t>
            </a:r>
          </a:p>
          <a:p>
            <a:r>
              <a:rPr lang="en-ZA" dirty="0"/>
              <a:t>Thesaurus</a:t>
            </a:r>
          </a:p>
          <a:p>
            <a:r>
              <a:rPr lang="en-ZA" dirty="0"/>
              <a:t>Encyclopaedia</a:t>
            </a:r>
          </a:p>
          <a:p>
            <a:r>
              <a:rPr lang="en-ZA" dirty="0"/>
              <a:t>Internet</a:t>
            </a:r>
          </a:p>
        </p:txBody>
      </p:sp>
      <p:pic>
        <p:nvPicPr>
          <p:cNvPr id="8" name="Picture 7"/>
          <p:cNvPicPr/>
          <p:nvPr/>
        </p:nvPicPr>
        <p:blipFill>
          <a:blip r:embed="rId2">
            <a:extLst>
              <a:ext uri="{28A0092B-C50C-407E-A947-70E740481C1C}">
                <a14:useLocalDpi xmlns:a14="http://schemas.microsoft.com/office/drawing/2010/main" val="0"/>
              </a:ext>
            </a:extLst>
          </a:blip>
          <a:stretch>
            <a:fillRect/>
          </a:stretch>
        </p:blipFill>
        <p:spPr>
          <a:xfrm>
            <a:off x="4641257" y="1836079"/>
            <a:ext cx="3544276" cy="3198629"/>
          </a:xfrm>
          <a:prstGeom prst="rect">
            <a:avLst/>
          </a:prstGeom>
        </p:spPr>
      </p:pic>
    </p:spTree>
    <p:extLst>
      <p:ext uri="{BB962C8B-B14F-4D97-AF65-F5344CB8AC3E}">
        <p14:creationId xmlns:p14="http://schemas.microsoft.com/office/powerpoint/2010/main" val="91743710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673" y="307689"/>
            <a:ext cx="8219256" cy="1008000"/>
          </a:xfrm>
        </p:spPr>
        <p:txBody>
          <a:bodyPr>
            <a:normAutofit/>
          </a:bodyPr>
          <a:lstStyle/>
          <a:p>
            <a:r>
              <a:rPr lang="en-ZA" dirty="0"/>
              <a:t>Main Ideas and Supporting Evidence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77</a:t>
            </a:fld>
            <a:endParaRPr lang="en-ZA" dirty="0"/>
          </a:p>
        </p:txBody>
      </p:sp>
      <p:sp>
        <p:nvSpPr>
          <p:cNvPr id="5" name="Content Placeholder 4"/>
          <p:cNvSpPr>
            <a:spLocks noGrp="1"/>
          </p:cNvSpPr>
          <p:nvPr>
            <p:ph sz="quarter" idx="1"/>
          </p:nvPr>
        </p:nvSpPr>
        <p:spPr>
          <a:xfrm>
            <a:off x="517794" y="1237025"/>
            <a:ext cx="8020278" cy="4877335"/>
          </a:xfrm>
        </p:spPr>
        <p:txBody>
          <a:bodyPr>
            <a:normAutofit lnSpcReduction="10000"/>
          </a:bodyPr>
          <a:lstStyle/>
          <a:p>
            <a:pPr marL="0" indent="0">
              <a:buNone/>
            </a:pPr>
            <a:r>
              <a:rPr lang="en-ZA" b="1" dirty="0"/>
              <a:t>THE PURPOSE OF A TEXT</a:t>
            </a:r>
          </a:p>
          <a:p>
            <a:pPr marL="0" indent="0">
              <a:buNone/>
            </a:pPr>
            <a:endParaRPr lang="en-ZA" dirty="0"/>
          </a:p>
          <a:p>
            <a:pPr marL="0" indent="0">
              <a:buNone/>
            </a:pPr>
            <a:r>
              <a:rPr lang="en-ZA" dirty="0"/>
              <a:t>Many people start to write without knowing where they want to end up. That means they do not carefully think about the purpose of the text that they are writing. Thinking carefully about the following questions will help guide your thoughts:</a:t>
            </a:r>
          </a:p>
          <a:p>
            <a:pPr lvl="0"/>
            <a:r>
              <a:rPr lang="en-GB" dirty="0"/>
              <a:t>What is your objective, purpose or goal?</a:t>
            </a:r>
            <a:endParaRPr lang="en-ZA" dirty="0"/>
          </a:p>
          <a:p>
            <a:pPr lvl="0"/>
            <a:r>
              <a:rPr lang="en-GB" dirty="0"/>
              <a:t>Who will be reading your material? Who is your audience?</a:t>
            </a:r>
            <a:endParaRPr lang="en-ZA" dirty="0"/>
          </a:p>
          <a:p>
            <a:pPr lvl="0"/>
            <a:r>
              <a:rPr lang="en-GB" dirty="0"/>
              <a:t>What do your readers already know?</a:t>
            </a:r>
            <a:endParaRPr lang="en-ZA" dirty="0"/>
          </a:p>
          <a:p>
            <a:pPr lvl="0"/>
            <a:r>
              <a:rPr lang="en-GB" dirty="0"/>
              <a:t>What do your readers need to know to evaluate your points?</a:t>
            </a:r>
            <a:endParaRPr lang="en-ZA" dirty="0"/>
          </a:p>
          <a:p>
            <a:pPr lvl="0"/>
            <a:r>
              <a:rPr lang="en-GB" dirty="0"/>
              <a:t>What action do you want your readers to take? </a:t>
            </a:r>
            <a:endParaRPr lang="en-ZA" dirty="0"/>
          </a:p>
          <a:p>
            <a:pPr marL="0" indent="0">
              <a:buNone/>
            </a:pPr>
            <a:endParaRPr lang="en-ZA" dirty="0"/>
          </a:p>
        </p:txBody>
      </p:sp>
    </p:spTree>
    <p:extLst>
      <p:ext uri="{BB962C8B-B14F-4D97-AF65-F5344CB8AC3E}">
        <p14:creationId xmlns:p14="http://schemas.microsoft.com/office/powerpoint/2010/main" val="17149041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673" y="307689"/>
            <a:ext cx="8219256" cy="1008000"/>
          </a:xfrm>
        </p:spPr>
        <p:txBody>
          <a:bodyPr>
            <a:normAutofit/>
          </a:bodyPr>
          <a:lstStyle/>
          <a:p>
            <a:r>
              <a:rPr lang="en-ZA" dirty="0"/>
              <a:t>Presenting Information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78</a:t>
            </a:fld>
            <a:endParaRPr lang="en-ZA" dirty="0"/>
          </a:p>
        </p:txBody>
      </p:sp>
      <p:sp>
        <p:nvSpPr>
          <p:cNvPr id="5" name="Content Placeholder 4"/>
          <p:cNvSpPr>
            <a:spLocks noGrp="1"/>
          </p:cNvSpPr>
          <p:nvPr>
            <p:ph sz="quarter" idx="1"/>
          </p:nvPr>
        </p:nvSpPr>
        <p:spPr>
          <a:xfrm>
            <a:off x="517794" y="1237025"/>
            <a:ext cx="8020278" cy="4877335"/>
          </a:xfrm>
        </p:spPr>
        <p:txBody>
          <a:bodyPr>
            <a:normAutofit fontScale="92500" lnSpcReduction="10000"/>
          </a:bodyPr>
          <a:lstStyle/>
          <a:p>
            <a:pPr marL="0" indent="0">
              <a:buNone/>
            </a:pPr>
            <a:r>
              <a:rPr lang="en-US" b="1" dirty="0"/>
              <a:t>PARAGRAPH</a:t>
            </a:r>
          </a:p>
          <a:p>
            <a:pPr marL="0" indent="0">
              <a:buNone/>
            </a:pPr>
            <a:r>
              <a:rPr lang="en-US" dirty="0"/>
              <a:t>A good paragraph consists of:</a:t>
            </a:r>
            <a:endParaRPr lang="en-ZA" dirty="0"/>
          </a:p>
          <a:p>
            <a:pPr lvl="0"/>
            <a:r>
              <a:rPr lang="en-GB" dirty="0"/>
              <a:t>A topic sentence (main idea)</a:t>
            </a:r>
            <a:endParaRPr lang="en-ZA" dirty="0"/>
          </a:p>
          <a:p>
            <a:pPr lvl="0"/>
            <a:r>
              <a:rPr lang="en-GB" dirty="0"/>
              <a:t>Supporting details</a:t>
            </a:r>
            <a:endParaRPr lang="en-ZA" dirty="0"/>
          </a:p>
          <a:p>
            <a:pPr lvl="0"/>
            <a:r>
              <a:rPr lang="en-GB" dirty="0"/>
              <a:t>A closing sentence</a:t>
            </a:r>
            <a:endParaRPr lang="en-ZA" dirty="0"/>
          </a:p>
          <a:p>
            <a:pPr marL="0" indent="0">
              <a:buNone/>
            </a:pPr>
            <a:r>
              <a:rPr lang="en-ZA" b="1" dirty="0"/>
              <a:t>ILLUSTRATIONS</a:t>
            </a:r>
          </a:p>
          <a:p>
            <a:pPr marL="0" indent="0">
              <a:buNone/>
            </a:pPr>
            <a:r>
              <a:rPr lang="en-ZA" dirty="0"/>
              <a:t>Illustrations are used for extra information to explain things in more detail. They can be in the form of:</a:t>
            </a:r>
          </a:p>
          <a:p>
            <a:pPr lvl="0"/>
            <a:r>
              <a:rPr lang="en-GB" dirty="0"/>
              <a:t>Examples</a:t>
            </a:r>
            <a:endParaRPr lang="en-ZA" dirty="0"/>
          </a:p>
          <a:p>
            <a:pPr lvl="0"/>
            <a:r>
              <a:rPr lang="en-GB" dirty="0"/>
              <a:t>Pictures</a:t>
            </a:r>
            <a:endParaRPr lang="en-ZA" dirty="0"/>
          </a:p>
          <a:p>
            <a:pPr lvl="0"/>
            <a:r>
              <a:rPr lang="en-GB" dirty="0"/>
              <a:t>Sketches</a:t>
            </a:r>
            <a:endParaRPr lang="en-ZA" dirty="0"/>
          </a:p>
          <a:p>
            <a:pPr lvl="0"/>
            <a:r>
              <a:rPr lang="en-GB" dirty="0"/>
              <a:t>Maps</a:t>
            </a:r>
            <a:endParaRPr lang="en-ZA" dirty="0"/>
          </a:p>
          <a:p>
            <a:pPr lvl="0"/>
            <a:r>
              <a:rPr lang="en-GB" dirty="0"/>
              <a:t>Models</a:t>
            </a:r>
            <a:endParaRPr lang="en-ZA" dirty="0"/>
          </a:p>
          <a:p>
            <a:pPr marL="0" indent="0">
              <a:buNone/>
            </a:pPr>
            <a:endParaRPr lang="en-ZA" dirty="0"/>
          </a:p>
        </p:txBody>
      </p:sp>
    </p:spTree>
    <p:extLst>
      <p:ext uri="{BB962C8B-B14F-4D97-AF65-F5344CB8AC3E}">
        <p14:creationId xmlns:p14="http://schemas.microsoft.com/office/powerpoint/2010/main" val="229947241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673" y="307689"/>
            <a:ext cx="8219256" cy="1008000"/>
          </a:xfrm>
        </p:spPr>
        <p:txBody>
          <a:bodyPr>
            <a:normAutofit/>
          </a:bodyPr>
          <a:lstStyle/>
          <a:p>
            <a:r>
              <a:rPr lang="en-ZA" dirty="0"/>
              <a:t>Text Types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79</a:t>
            </a:fld>
            <a:endParaRPr lang="en-ZA" dirty="0"/>
          </a:p>
        </p:txBody>
      </p:sp>
      <p:sp>
        <p:nvSpPr>
          <p:cNvPr id="5" name="Content Placeholder 4"/>
          <p:cNvSpPr>
            <a:spLocks noGrp="1"/>
          </p:cNvSpPr>
          <p:nvPr>
            <p:ph sz="quarter" idx="1"/>
          </p:nvPr>
        </p:nvSpPr>
        <p:spPr>
          <a:xfrm>
            <a:off x="517794" y="1237025"/>
            <a:ext cx="2566929" cy="4877335"/>
          </a:xfrm>
        </p:spPr>
        <p:txBody>
          <a:bodyPr>
            <a:normAutofit/>
          </a:bodyPr>
          <a:lstStyle/>
          <a:p>
            <a:r>
              <a:rPr lang="en-ZA" dirty="0"/>
              <a:t>Textbook</a:t>
            </a:r>
          </a:p>
          <a:p>
            <a:r>
              <a:rPr lang="en-ZA" dirty="0"/>
              <a:t>Magazines</a:t>
            </a:r>
          </a:p>
          <a:p>
            <a:r>
              <a:rPr lang="en-ZA" dirty="0"/>
              <a:t>Newspapers</a:t>
            </a:r>
          </a:p>
          <a:p>
            <a:r>
              <a:rPr lang="en-ZA" dirty="0"/>
              <a:t>Brochures</a:t>
            </a:r>
          </a:p>
          <a:p>
            <a:r>
              <a:rPr lang="en-ZA" dirty="0"/>
              <a:t>Policies</a:t>
            </a:r>
          </a:p>
          <a:p>
            <a:r>
              <a:rPr lang="en-ZA" dirty="0"/>
              <a:t>Questionnaires</a:t>
            </a:r>
          </a:p>
          <a:p>
            <a:r>
              <a:rPr lang="en-ZA" dirty="0"/>
              <a:t>Notices</a:t>
            </a:r>
          </a:p>
          <a:p>
            <a:r>
              <a:rPr lang="en-ZA" dirty="0"/>
              <a:t>Memoranda</a:t>
            </a:r>
          </a:p>
          <a:p>
            <a:r>
              <a:rPr lang="en-ZA" dirty="0"/>
              <a:t>Agendas</a:t>
            </a:r>
          </a:p>
          <a:p>
            <a:r>
              <a:rPr lang="en-ZA" dirty="0"/>
              <a:t>Business letters</a:t>
            </a:r>
          </a:p>
          <a:p>
            <a:pPr marL="0" indent="0">
              <a:buNone/>
            </a:pPr>
            <a:endParaRPr lang="en-ZA" dirty="0"/>
          </a:p>
        </p:txBody>
      </p:sp>
      <p:sp>
        <p:nvSpPr>
          <p:cNvPr id="6" name="Content Placeholder 4"/>
          <p:cNvSpPr txBox="1">
            <a:spLocks/>
          </p:cNvSpPr>
          <p:nvPr/>
        </p:nvSpPr>
        <p:spPr>
          <a:xfrm>
            <a:off x="4636266" y="1202138"/>
            <a:ext cx="2566929" cy="4877335"/>
          </a:xfrm>
          <a:prstGeom prst="rect">
            <a:avLst/>
          </a:prstGeom>
        </p:spPr>
        <p:txBody>
          <a:bodyPr vert="horz">
            <a:normAutofit/>
          </a:bodyPr>
          <a:lstStyle>
            <a:lvl1pPr marL="354013" indent="-354013" algn="l" rtl="0" eaLnBrk="1" latinLnBrk="0" hangingPunct="1">
              <a:spcBef>
                <a:spcPts val="580"/>
              </a:spcBef>
              <a:buClr>
                <a:schemeClr val="accent1"/>
              </a:buClr>
              <a:buSzPct val="85000"/>
              <a:buFont typeface="Arial" panose="020B0604020202020204" pitchFamily="34" charset="0"/>
              <a:buChar char="•"/>
              <a:defRPr kumimoji="0" sz="2400" kern="1200">
                <a:solidFill>
                  <a:schemeClr val="tx1"/>
                </a:solidFill>
                <a:effectLst/>
                <a:latin typeface="Calibri" pitchFamily="34" charset="0"/>
                <a:ea typeface="+mn-ea"/>
                <a:cs typeface="+mn-cs"/>
              </a:defRPr>
            </a:lvl1pPr>
            <a:lvl2pPr marL="720725" indent="-366713" algn="l" rtl="0" eaLnBrk="1" latinLnBrk="0" hangingPunct="1">
              <a:spcBef>
                <a:spcPts val="370"/>
              </a:spcBef>
              <a:buClr>
                <a:srgbClr val="008080"/>
              </a:buClr>
              <a:buSzPct val="85000"/>
              <a:buFont typeface="Arial" panose="020B0604020202020204" pitchFamily="34" charset="0"/>
              <a:buChar char="•"/>
              <a:defRPr kumimoji="0" sz="2400" kern="1200">
                <a:solidFill>
                  <a:schemeClr val="tx1"/>
                </a:solidFill>
                <a:effectLst/>
                <a:latin typeface="Calibri" pitchFamily="34" charset="0"/>
                <a:ea typeface="+mn-ea"/>
                <a:cs typeface="+mn-cs"/>
              </a:defRPr>
            </a:lvl2pPr>
            <a:lvl3pPr marL="1074738" indent="-354013" algn="l" rtl="0" eaLnBrk="1" latinLnBrk="0" hangingPunct="1">
              <a:spcBef>
                <a:spcPts val="370"/>
              </a:spcBef>
              <a:buClr>
                <a:schemeClr val="accent1">
                  <a:tint val="60000"/>
                </a:schemeClr>
              </a:buClr>
              <a:buSzPct val="90000"/>
              <a:buFont typeface="Arial" panose="020B0604020202020204" pitchFamily="34" charset="0"/>
              <a:buChar char="•"/>
              <a:defRPr kumimoji="0" sz="2400" kern="1200">
                <a:solidFill>
                  <a:schemeClr val="tx1"/>
                </a:solidFill>
                <a:effectLst/>
                <a:latin typeface="Calibri" pitchFamily="34" charset="0"/>
                <a:ea typeface="+mn-ea"/>
                <a:cs typeface="+mn-cs"/>
              </a:defRPr>
            </a:lvl3pPr>
            <a:lvl4pPr marL="1439863" indent="-365125" algn="l" rtl="0" eaLnBrk="1" latinLnBrk="0" hangingPunct="1">
              <a:spcBef>
                <a:spcPts val="370"/>
              </a:spcBef>
              <a:buClr>
                <a:schemeClr val="accent3"/>
              </a:buClr>
              <a:buSzPct val="80000"/>
              <a:buFont typeface="Arial" panose="020B0604020202020204" pitchFamily="34" charset="0"/>
              <a:buChar char="•"/>
              <a:defRPr kumimoji="0" sz="2400" kern="1200">
                <a:solidFill>
                  <a:schemeClr val="tx1"/>
                </a:solidFill>
                <a:effectLst/>
                <a:latin typeface="Calibri" pitchFamily="34" charset="0"/>
                <a:ea typeface="+mn-ea"/>
                <a:cs typeface="+mn-cs"/>
              </a:defRPr>
            </a:lvl4pPr>
            <a:lvl5pPr marL="1793875" indent="-354013" algn="l" rtl="0" eaLnBrk="1" latinLnBrk="0" hangingPunct="1">
              <a:spcBef>
                <a:spcPts val="370"/>
              </a:spcBef>
              <a:buClr>
                <a:schemeClr val="accent3"/>
              </a:buClr>
              <a:buFont typeface="Arial" pitchFamily="34" charset="0"/>
              <a:buChar char="•"/>
              <a:defRPr kumimoji="0" sz="2400" kern="1200">
                <a:solidFill>
                  <a:schemeClr val="tx1"/>
                </a:solidFill>
                <a:effectLst/>
                <a:latin typeface="Calibri" pitchFamily="34" charset="0"/>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ZA" dirty="0"/>
              <a:t>e-mails</a:t>
            </a:r>
          </a:p>
          <a:p>
            <a:r>
              <a:rPr lang="en-ZA" dirty="0"/>
              <a:t>Application forms</a:t>
            </a:r>
          </a:p>
          <a:p>
            <a:r>
              <a:rPr lang="en-ZA" dirty="0"/>
              <a:t>Documentaries</a:t>
            </a:r>
          </a:p>
          <a:p>
            <a:r>
              <a:rPr lang="en-ZA" dirty="0"/>
              <a:t>Novels</a:t>
            </a:r>
          </a:p>
          <a:p>
            <a:r>
              <a:rPr lang="en-ZA" dirty="0"/>
              <a:t>Photographs</a:t>
            </a:r>
          </a:p>
          <a:p>
            <a:r>
              <a:rPr lang="en-ZA" dirty="0"/>
              <a:t>Diagrams</a:t>
            </a:r>
          </a:p>
          <a:p>
            <a:r>
              <a:rPr lang="en-ZA" dirty="0"/>
              <a:t>Blueprints</a:t>
            </a:r>
          </a:p>
          <a:p>
            <a:r>
              <a:rPr lang="en-ZA" dirty="0"/>
              <a:t>Films</a:t>
            </a:r>
          </a:p>
          <a:p>
            <a:pPr marL="0" indent="0">
              <a:buFont typeface="Arial" panose="020B0604020202020204" pitchFamily="34" charset="0"/>
              <a:buNone/>
            </a:pPr>
            <a:endParaRPr lang="en-ZA" dirty="0"/>
          </a:p>
        </p:txBody>
      </p:sp>
    </p:spTree>
    <p:extLst>
      <p:ext uri="{BB962C8B-B14F-4D97-AF65-F5344CB8AC3E}">
        <p14:creationId xmlns:p14="http://schemas.microsoft.com/office/powerpoint/2010/main" val="3353590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Good Evidence</a:t>
            </a:r>
          </a:p>
        </p:txBody>
      </p:sp>
      <p:sp>
        <p:nvSpPr>
          <p:cNvPr id="4" name="Slide Number Placeholder 3"/>
          <p:cNvSpPr>
            <a:spLocks noGrp="1"/>
          </p:cNvSpPr>
          <p:nvPr>
            <p:ph type="sldNum" sz="quarter" idx="12"/>
          </p:nvPr>
        </p:nvSpPr>
        <p:spPr/>
        <p:txBody>
          <a:bodyPr/>
          <a:lstStyle/>
          <a:p>
            <a:fld id="{32F83655-DC73-417F-8B26-EB7A1DBB5382}" type="slidenum">
              <a:rPr lang="en-ZA" smtClean="0"/>
              <a:pPr/>
              <a:t>8</a:t>
            </a:fld>
            <a:endParaRPr lang="en-ZA" dirty="0"/>
          </a:p>
        </p:txBody>
      </p:sp>
      <p:sp>
        <p:nvSpPr>
          <p:cNvPr id="5" name="Content Placeholder 4"/>
          <p:cNvSpPr>
            <a:spLocks noGrp="1"/>
          </p:cNvSpPr>
          <p:nvPr>
            <p:ph sz="quarter" idx="1"/>
          </p:nvPr>
        </p:nvSpPr>
        <p:spPr/>
        <p:txBody>
          <a:bodyPr/>
          <a:lstStyle/>
          <a:p>
            <a:endParaRPr lang="en-ZA"/>
          </a:p>
        </p:txBody>
      </p:sp>
      <p:grpSp>
        <p:nvGrpSpPr>
          <p:cNvPr id="6" name="Group 5"/>
          <p:cNvGrpSpPr/>
          <p:nvPr/>
        </p:nvGrpSpPr>
        <p:grpSpPr>
          <a:xfrm>
            <a:off x="3244775" y="1617619"/>
            <a:ext cx="5318223" cy="731613"/>
            <a:chOff x="2669218" y="2251"/>
            <a:chExt cx="5318223" cy="731613"/>
          </a:xfrm>
          <a:scene3d>
            <a:camera prst="orthographicFront"/>
            <a:lightRig rig="flat" dir="t"/>
          </a:scene3d>
        </p:grpSpPr>
        <p:sp>
          <p:nvSpPr>
            <p:cNvPr id="34" name="Right Arrow 33"/>
            <p:cNvSpPr/>
            <p:nvPr/>
          </p:nvSpPr>
          <p:spPr>
            <a:xfrm>
              <a:off x="2669218" y="2251"/>
              <a:ext cx="5318223" cy="731613"/>
            </a:xfrm>
            <a:prstGeom prst="rightArrow">
              <a:avLst>
                <a:gd name="adj1" fmla="val 75000"/>
                <a:gd name="adj2" fmla="val 50000"/>
              </a:avLst>
            </a:prstGeom>
            <a:sp3d z="-190500" extrusionH="12700" prstMaterial="plastic">
              <a:bevelT w="50800" h="50800"/>
            </a:sp3d>
          </p:spPr>
          <p:style>
            <a:lnRef idx="1">
              <a:schemeClr val="accent1">
                <a:alpha val="90000"/>
                <a:tint val="40000"/>
                <a:hueOff val="0"/>
                <a:satOff val="0"/>
                <a:lumOff val="0"/>
                <a:alphaOff val="0"/>
              </a:schemeClr>
            </a:lnRef>
            <a:fillRef idx="1002">
              <a:schemeClr val="lt2"/>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35" name="Right Arrow 4"/>
            <p:cNvSpPr/>
            <p:nvPr/>
          </p:nvSpPr>
          <p:spPr>
            <a:xfrm>
              <a:off x="2669218" y="93703"/>
              <a:ext cx="5043868" cy="548709"/>
            </a:xfrm>
            <a:prstGeom prst="rect">
              <a:avLst/>
            </a:prstGeom>
            <a:sp3d z="-190500"/>
          </p:spPr>
          <p:style>
            <a:lnRef idx="0">
              <a:scrgbClr r="0" g="0" b="0"/>
            </a:lnRef>
            <a:fillRef idx="1002">
              <a:schemeClr val="lt2"/>
            </a:fillRef>
            <a:effectRef idx="0">
              <a:scrgbClr r="0" g="0" b="0"/>
            </a:effectRef>
            <a:fontRef idx="minor">
              <a:schemeClr val="dk1">
                <a:hueOff val="0"/>
                <a:satOff val="0"/>
                <a:lumOff val="0"/>
                <a:alphaOff val="0"/>
              </a:schemeClr>
            </a:fontRef>
          </p:style>
          <p:txBody>
            <a:bodyPr spcFirstLastPara="0" vert="horz" wrap="square" lIns="13970"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effectLst/>
                </a:rPr>
                <a:t>Should relate to what is being assessed</a:t>
              </a:r>
              <a:endParaRPr lang="en-US" sz="2200" kern="1200" dirty="0"/>
            </a:p>
          </p:txBody>
        </p:sp>
      </p:grpSp>
      <p:grpSp>
        <p:nvGrpSpPr>
          <p:cNvPr id="7" name="Group 6"/>
          <p:cNvGrpSpPr/>
          <p:nvPr/>
        </p:nvGrpSpPr>
        <p:grpSpPr>
          <a:xfrm>
            <a:off x="581002" y="1708590"/>
            <a:ext cx="2663773" cy="549671"/>
            <a:chOff x="5445" y="93222"/>
            <a:chExt cx="2663773" cy="549671"/>
          </a:xfrm>
          <a:scene3d>
            <a:camera prst="orthographicFront"/>
            <a:lightRig rig="flat" dir="t"/>
          </a:scene3d>
        </p:grpSpPr>
        <p:sp>
          <p:nvSpPr>
            <p:cNvPr id="32" name="Rounded Rectangle 31"/>
            <p:cNvSpPr/>
            <p:nvPr/>
          </p:nvSpPr>
          <p:spPr>
            <a:xfrm>
              <a:off x="5445" y="93222"/>
              <a:ext cx="2663773" cy="549671"/>
            </a:xfrm>
            <a:prstGeom prst="roundRect">
              <a:avLst/>
            </a:prstGeom>
            <a:sp3d prstMaterial="plastic">
              <a:bevelT w="120900" h="88900"/>
              <a:bevelB w="88900" h="31750" prst="angle"/>
            </a:sp3d>
          </p:spPr>
          <p:style>
            <a:lnRef idx="0">
              <a:schemeClr val="lt1">
                <a:hueOff val="0"/>
                <a:satOff val="0"/>
                <a:lumOff val="0"/>
                <a:alphaOff val="0"/>
              </a:schemeClr>
            </a:lnRef>
            <a:fillRef idx="1002">
              <a:schemeClr val="lt2"/>
            </a:fillRef>
            <a:effectRef idx="2">
              <a:schemeClr val="accent1">
                <a:hueOff val="0"/>
                <a:satOff val="0"/>
                <a:lumOff val="0"/>
                <a:alphaOff val="0"/>
              </a:schemeClr>
            </a:effectRef>
            <a:fontRef idx="minor">
              <a:schemeClr val="lt1"/>
            </a:fontRef>
          </p:style>
        </p:sp>
        <p:sp>
          <p:nvSpPr>
            <p:cNvPr id="33" name="Rounded Rectangle 6"/>
            <p:cNvSpPr/>
            <p:nvPr/>
          </p:nvSpPr>
          <p:spPr>
            <a:xfrm>
              <a:off x="32278" y="120055"/>
              <a:ext cx="2610107" cy="496005"/>
            </a:xfrm>
            <a:prstGeom prst="rect">
              <a:avLst/>
            </a:prstGeom>
            <a:sp3d/>
          </p:spPr>
          <p:style>
            <a:lnRef idx="0">
              <a:scrgbClr r="0" g="0" b="0"/>
            </a:lnRef>
            <a:fillRef idx="1002">
              <a:schemeClr val="lt2"/>
            </a:fillRef>
            <a:effectRef idx="0">
              <a:scrgbClr r="0" g="0" b="0"/>
            </a:effectRef>
            <a:fontRef idx="minor">
              <a:schemeClr val="lt1"/>
            </a:fontRef>
          </p:style>
          <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a:t>Valid</a:t>
              </a:r>
            </a:p>
          </p:txBody>
        </p:sp>
      </p:grpSp>
      <p:grpSp>
        <p:nvGrpSpPr>
          <p:cNvPr id="8" name="Group 7"/>
          <p:cNvGrpSpPr/>
          <p:nvPr/>
        </p:nvGrpSpPr>
        <p:grpSpPr>
          <a:xfrm>
            <a:off x="3243478" y="2404199"/>
            <a:ext cx="5323422" cy="731613"/>
            <a:chOff x="2667921" y="788831"/>
            <a:chExt cx="5323422" cy="731613"/>
          </a:xfrm>
          <a:scene3d>
            <a:camera prst="orthographicFront"/>
            <a:lightRig rig="flat" dir="t"/>
          </a:scene3d>
        </p:grpSpPr>
        <p:sp>
          <p:nvSpPr>
            <p:cNvPr id="30" name="Right Arrow 29"/>
            <p:cNvSpPr/>
            <p:nvPr/>
          </p:nvSpPr>
          <p:spPr>
            <a:xfrm>
              <a:off x="2667921" y="788831"/>
              <a:ext cx="5323422" cy="731613"/>
            </a:xfrm>
            <a:prstGeom prst="rightArrow">
              <a:avLst>
                <a:gd name="adj1" fmla="val 75000"/>
                <a:gd name="adj2" fmla="val 50000"/>
              </a:avLst>
            </a:prstGeom>
            <a:sp3d z="-190500" extrusionH="12700" prstMaterial="plastic">
              <a:bevelT w="50800" h="50800"/>
            </a:sp3d>
          </p:spPr>
          <p:style>
            <a:lnRef idx="1">
              <a:schemeClr val="accent1">
                <a:alpha val="90000"/>
                <a:tint val="40000"/>
                <a:hueOff val="0"/>
                <a:satOff val="0"/>
                <a:lumOff val="0"/>
                <a:alphaOff val="0"/>
              </a:schemeClr>
            </a:lnRef>
            <a:fillRef idx="1002">
              <a:schemeClr val="lt2"/>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31" name="Right Arrow 8"/>
            <p:cNvSpPr/>
            <p:nvPr/>
          </p:nvSpPr>
          <p:spPr>
            <a:xfrm>
              <a:off x="2667921" y="880283"/>
              <a:ext cx="5049067" cy="548709"/>
            </a:xfrm>
            <a:prstGeom prst="rect">
              <a:avLst/>
            </a:prstGeom>
            <a:sp3d z="-190500"/>
          </p:spPr>
          <p:style>
            <a:lnRef idx="0">
              <a:scrgbClr r="0" g="0" b="0"/>
            </a:lnRef>
            <a:fillRef idx="1002">
              <a:schemeClr val="lt2"/>
            </a:fillRef>
            <a:effectRef idx="0">
              <a:scrgbClr r="0" g="0" b="0"/>
            </a:effectRef>
            <a:fontRef idx="minor">
              <a:schemeClr val="dk1">
                <a:hueOff val="0"/>
                <a:satOff val="0"/>
                <a:lumOff val="0"/>
                <a:alphaOff val="0"/>
              </a:schemeClr>
            </a:fontRef>
          </p:style>
          <p:txBody>
            <a:bodyPr spcFirstLastPara="0" vert="horz" wrap="square" lIns="13970"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a:effectLst/>
                </a:rPr>
                <a:t>Own evidence</a:t>
              </a:r>
              <a:endParaRPr lang="en-US" sz="2200" kern="1200" dirty="0"/>
            </a:p>
          </p:txBody>
        </p:sp>
      </p:grpSp>
      <p:grpSp>
        <p:nvGrpSpPr>
          <p:cNvPr id="9" name="Group 8"/>
          <p:cNvGrpSpPr/>
          <p:nvPr/>
        </p:nvGrpSpPr>
        <p:grpSpPr>
          <a:xfrm>
            <a:off x="577100" y="2495170"/>
            <a:ext cx="2666377" cy="549671"/>
            <a:chOff x="1543" y="879802"/>
            <a:chExt cx="2666377" cy="549671"/>
          </a:xfrm>
          <a:scene3d>
            <a:camera prst="orthographicFront"/>
            <a:lightRig rig="flat" dir="t"/>
          </a:scene3d>
        </p:grpSpPr>
        <p:sp>
          <p:nvSpPr>
            <p:cNvPr id="28" name="Rounded Rectangle 27"/>
            <p:cNvSpPr/>
            <p:nvPr/>
          </p:nvSpPr>
          <p:spPr>
            <a:xfrm>
              <a:off x="1543" y="879802"/>
              <a:ext cx="2666377" cy="549671"/>
            </a:xfrm>
            <a:prstGeom prst="roundRect">
              <a:avLst/>
            </a:prstGeom>
            <a:sp3d prstMaterial="plastic">
              <a:bevelT w="120900" h="88900"/>
              <a:bevelB w="88900" h="31750" prst="angle"/>
            </a:sp3d>
          </p:spPr>
          <p:style>
            <a:lnRef idx="0">
              <a:schemeClr val="lt1">
                <a:hueOff val="0"/>
                <a:satOff val="0"/>
                <a:lumOff val="0"/>
                <a:alphaOff val="0"/>
              </a:schemeClr>
            </a:lnRef>
            <a:fillRef idx="1002">
              <a:schemeClr val="lt2"/>
            </a:fillRef>
            <a:effectRef idx="2">
              <a:schemeClr val="accent1">
                <a:hueOff val="0"/>
                <a:satOff val="0"/>
                <a:lumOff val="0"/>
                <a:alphaOff val="0"/>
              </a:schemeClr>
            </a:effectRef>
            <a:fontRef idx="minor">
              <a:schemeClr val="lt1"/>
            </a:fontRef>
          </p:style>
        </p:sp>
        <p:sp>
          <p:nvSpPr>
            <p:cNvPr id="29" name="Rounded Rectangle 10"/>
            <p:cNvSpPr/>
            <p:nvPr/>
          </p:nvSpPr>
          <p:spPr>
            <a:xfrm>
              <a:off x="28376" y="906635"/>
              <a:ext cx="2612711" cy="496005"/>
            </a:xfrm>
            <a:prstGeom prst="rect">
              <a:avLst/>
            </a:prstGeom>
            <a:sp3d/>
          </p:spPr>
          <p:style>
            <a:lnRef idx="0">
              <a:scrgbClr r="0" g="0" b="0"/>
            </a:lnRef>
            <a:fillRef idx="1002">
              <a:schemeClr val="lt2"/>
            </a:fillRef>
            <a:effectRef idx="0">
              <a:scrgbClr r="0" g="0" b="0"/>
            </a:effectRef>
            <a:fontRef idx="minor">
              <a:schemeClr val="lt1"/>
            </a:fontRef>
          </p:style>
          <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a:t>Authentic</a:t>
              </a:r>
            </a:p>
          </p:txBody>
        </p:sp>
      </p:grpSp>
      <p:grpSp>
        <p:nvGrpSpPr>
          <p:cNvPr id="10" name="Group 9"/>
          <p:cNvGrpSpPr/>
          <p:nvPr/>
        </p:nvGrpSpPr>
        <p:grpSpPr>
          <a:xfrm>
            <a:off x="3204755" y="3190780"/>
            <a:ext cx="5360823" cy="913175"/>
            <a:chOff x="2629198" y="1575412"/>
            <a:chExt cx="5360823" cy="913175"/>
          </a:xfrm>
          <a:scene3d>
            <a:camera prst="orthographicFront"/>
            <a:lightRig rig="flat" dir="t"/>
          </a:scene3d>
        </p:grpSpPr>
        <p:sp>
          <p:nvSpPr>
            <p:cNvPr id="26" name="Right Arrow 25"/>
            <p:cNvSpPr/>
            <p:nvPr/>
          </p:nvSpPr>
          <p:spPr>
            <a:xfrm>
              <a:off x="2629198" y="1575412"/>
              <a:ext cx="5360823" cy="913175"/>
            </a:xfrm>
            <a:prstGeom prst="rightArrow">
              <a:avLst>
                <a:gd name="adj1" fmla="val 75000"/>
                <a:gd name="adj2" fmla="val 50000"/>
              </a:avLst>
            </a:prstGeom>
            <a:sp3d z="-190500" extrusionH="12700" prstMaterial="plastic">
              <a:bevelT w="50800" h="50800"/>
            </a:sp3d>
          </p:spPr>
          <p:style>
            <a:lnRef idx="1">
              <a:schemeClr val="accent1">
                <a:alpha val="90000"/>
                <a:tint val="40000"/>
                <a:hueOff val="0"/>
                <a:satOff val="0"/>
                <a:lumOff val="0"/>
                <a:alphaOff val="0"/>
              </a:schemeClr>
            </a:lnRef>
            <a:fillRef idx="1002">
              <a:schemeClr val="lt2"/>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27" name="Right Arrow 12"/>
            <p:cNvSpPr/>
            <p:nvPr/>
          </p:nvSpPr>
          <p:spPr>
            <a:xfrm>
              <a:off x="2629198" y="1689559"/>
              <a:ext cx="5018382" cy="684881"/>
            </a:xfrm>
            <a:prstGeom prst="rect">
              <a:avLst/>
            </a:prstGeom>
            <a:sp3d z="-190500"/>
          </p:spPr>
          <p:style>
            <a:lnRef idx="0">
              <a:scrgbClr r="0" g="0" b="0"/>
            </a:lnRef>
            <a:fillRef idx="1002">
              <a:schemeClr val="lt2"/>
            </a:fillRef>
            <a:effectRef idx="0">
              <a:scrgbClr r="0" g="0" b="0"/>
            </a:effectRef>
            <a:fontRef idx="minor">
              <a:schemeClr val="dk1">
                <a:hueOff val="0"/>
                <a:satOff val="0"/>
                <a:lumOff val="0"/>
                <a:alphaOff val="0"/>
              </a:schemeClr>
            </a:fontRef>
          </p:style>
          <p:txBody>
            <a:bodyPr spcFirstLastPara="0" vert="horz" wrap="square" lIns="13970" tIns="13970" rIns="13970" bIns="13970" numCol="1" spcCol="1270" anchor="t" anchorCtr="0">
              <a:noAutofit/>
            </a:bodyPr>
            <a:lstStyle/>
            <a:p>
              <a:pPr marL="228600" lvl="1" indent="-228600" algn="l" defTabSz="977900">
                <a:lnSpc>
                  <a:spcPct val="90000"/>
                </a:lnSpc>
                <a:spcBef>
                  <a:spcPct val="0"/>
                </a:spcBef>
                <a:spcAft>
                  <a:spcPct val="15000"/>
                </a:spcAft>
                <a:buChar char="••"/>
              </a:pPr>
              <a:r>
                <a:rPr lang="en-US" sz="2200" kern="1200" dirty="0"/>
                <a:t>Consistency</a:t>
              </a:r>
            </a:p>
            <a:p>
              <a:pPr marL="228600" lvl="1" indent="-228600" algn="l" defTabSz="977900">
                <a:lnSpc>
                  <a:spcPct val="90000"/>
                </a:lnSpc>
                <a:spcBef>
                  <a:spcPct val="0"/>
                </a:spcBef>
                <a:spcAft>
                  <a:spcPct val="15000"/>
                </a:spcAft>
                <a:buChar char="••"/>
              </a:pPr>
              <a:r>
                <a:rPr lang="en-ZA" sz="2200" kern="1200" dirty="0"/>
                <a:t>Another assessor makes same judgment</a:t>
              </a:r>
              <a:endParaRPr lang="en-US" sz="2200" kern="1200" dirty="0"/>
            </a:p>
            <a:p>
              <a:pPr marL="228600" lvl="1" indent="-228600" algn="l" defTabSz="977900">
                <a:lnSpc>
                  <a:spcPct val="90000"/>
                </a:lnSpc>
                <a:spcBef>
                  <a:spcPct val="0"/>
                </a:spcBef>
                <a:spcAft>
                  <a:spcPct val="15000"/>
                </a:spcAft>
                <a:buChar char="••"/>
              </a:pPr>
              <a:endParaRPr lang="en-US" sz="2200" kern="1200" dirty="0"/>
            </a:p>
          </p:txBody>
        </p:sp>
      </p:grpSp>
      <p:grpSp>
        <p:nvGrpSpPr>
          <p:cNvPr id="11" name="Group 10"/>
          <p:cNvGrpSpPr/>
          <p:nvPr/>
        </p:nvGrpSpPr>
        <p:grpSpPr>
          <a:xfrm>
            <a:off x="578422" y="3372532"/>
            <a:ext cx="2626333" cy="549671"/>
            <a:chOff x="2865" y="1757164"/>
            <a:chExt cx="2626333" cy="549671"/>
          </a:xfrm>
          <a:scene3d>
            <a:camera prst="orthographicFront"/>
            <a:lightRig rig="flat" dir="t"/>
          </a:scene3d>
        </p:grpSpPr>
        <p:sp>
          <p:nvSpPr>
            <p:cNvPr id="24" name="Rounded Rectangle 23"/>
            <p:cNvSpPr/>
            <p:nvPr/>
          </p:nvSpPr>
          <p:spPr>
            <a:xfrm>
              <a:off x="2865" y="1757164"/>
              <a:ext cx="2626333" cy="549671"/>
            </a:xfrm>
            <a:prstGeom prst="roundRect">
              <a:avLst/>
            </a:prstGeom>
            <a:sp3d prstMaterial="plastic">
              <a:bevelT w="120900" h="88900"/>
              <a:bevelB w="88900" h="31750" prst="angle"/>
            </a:sp3d>
          </p:spPr>
          <p:style>
            <a:lnRef idx="0">
              <a:schemeClr val="lt1">
                <a:hueOff val="0"/>
                <a:satOff val="0"/>
                <a:lumOff val="0"/>
                <a:alphaOff val="0"/>
              </a:schemeClr>
            </a:lnRef>
            <a:fillRef idx="1002">
              <a:schemeClr val="lt2"/>
            </a:fillRef>
            <a:effectRef idx="2">
              <a:schemeClr val="accent1">
                <a:hueOff val="0"/>
                <a:satOff val="0"/>
                <a:lumOff val="0"/>
                <a:alphaOff val="0"/>
              </a:schemeClr>
            </a:effectRef>
            <a:fontRef idx="minor">
              <a:schemeClr val="lt1"/>
            </a:fontRef>
          </p:style>
        </p:sp>
        <p:sp>
          <p:nvSpPr>
            <p:cNvPr id="25" name="Rounded Rectangle 14"/>
            <p:cNvSpPr/>
            <p:nvPr/>
          </p:nvSpPr>
          <p:spPr>
            <a:xfrm>
              <a:off x="29698" y="1783997"/>
              <a:ext cx="2572667" cy="496005"/>
            </a:xfrm>
            <a:prstGeom prst="rect">
              <a:avLst/>
            </a:prstGeom>
            <a:sp3d/>
          </p:spPr>
          <p:style>
            <a:lnRef idx="0">
              <a:scrgbClr r="0" g="0" b="0"/>
            </a:lnRef>
            <a:fillRef idx="1002">
              <a:schemeClr val="lt2"/>
            </a:fillRef>
            <a:effectRef idx="0">
              <a:scrgbClr r="0" g="0" b="0"/>
            </a:effectRef>
            <a:fontRef idx="minor">
              <a:schemeClr val="lt1"/>
            </a:fontRef>
          </p:style>
          <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a:t>Reliable</a:t>
              </a:r>
            </a:p>
          </p:txBody>
        </p:sp>
      </p:grpSp>
      <p:grpSp>
        <p:nvGrpSpPr>
          <p:cNvPr id="12" name="Group 11"/>
          <p:cNvGrpSpPr/>
          <p:nvPr/>
        </p:nvGrpSpPr>
        <p:grpSpPr>
          <a:xfrm>
            <a:off x="3243478" y="4158922"/>
            <a:ext cx="5323422" cy="731613"/>
            <a:chOff x="2667921" y="2543554"/>
            <a:chExt cx="5323422" cy="731613"/>
          </a:xfrm>
          <a:scene3d>
            <a:camera prst="orthographicFront"/>
            <a:lightRig rig="flat" dir="t"/>
          </a:scene3d>
        </p:grpSpPr>
        <p:sp>
          <p:nvSpPr>
            <p:cNvPr id="22" name="Right Arrow 21"/>
            <p:cNvSpPr/>
            <p:nvPr/>
          </p:nvSpPr>
          <p:spPr>
            <a:xfrm>
              <a:off x="2667921" y="2543554"/>
              <a:ext cx="5323422" cy="731613"/>
            </a:xfrm>
            <a:prstGeom prst="rightArrow">
              <a:avLst>
                <a:gd name="adj1" fmla="val 75000"/>
                <a:gd name="adj2" fmla="val 50000"/>
              </a:avLst>
            </a:prstGeom>
            <a:sp3d z="-190500" extrusionH="12700" prstMaterial="plastic">
              <a:bevelT w="50800" h="50800"/>
            </a:sp3d>
          </p:spPr>
          <p:style>
            <a:lnRef idx="1">
              <a:schemeClr val="accent1">
                <a:alpha val="90000"/>
                <a:tint val="40000"/>
                <a:hueOff val="0"/>
                <a:satOff val="0"/>
                <a:lumOff val="0"/>
                <a:alphaOff val="0"/>
              </a:schemeClr>
            </a:lnRef>
            <a:fillRef idx="1002">
              <a:schemeClr val="lt2"/>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23" name="Right Arrow 16"/>
            <p:cNvSpPr/>
            <p:nvPr/>
          </p:nvSpPr>
          <p:spPr>
            <a:xfrm>
              <a:off x="2667921" y="2635006"/>
              <a:ext cx="5049067" cy="548709"/>
            </a:xfrm>
            <a:prstGeom prst="rect">
              <a:avLst/>
            </a:prstGeom>
            <a:sp3d z="-190500"/>
          </p:spPr>
          <p:style>
            <a:lnRef idx="0">
              <a:scrgbClr r="0" g="0" b="0"/>
            </a:lnRef>
            <a:fillRef idx="1002">
              <a:schemeClr val="lt2"/>
            </a:fillRef>
            <a:effectRef idx="0">
              <a:scrgbClr r="0" g="0" b="0"/>
            </a:effectRef>
            <a:fontRef idx="minor">
              <a:schemeClr val="dk1">
                <a:hueOff val="0"/>
                <a:satOff val="0"/>
                <a:lumOff val="0"/>
                <a:alphaOff val="0"/>
              </a:schemeClr>
            </a:fontRef>
          </p:style>
          <p:txBody>
            <a:bodyPr spcFirstLastPara="0" vert="horz" wrap="square" lIns="13970"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ZA" sz="2200" kern="1200" dirty="0"/>
                <a:t>As recent as possible</a:t>
              </a:r>
              <a:endParaRPr lang="en-US" sz="2200" kern="1200" dirty="0"/>
            </a:p>
          </p:txBody>
        </p:sp>
      </p:grpSp>
      <p:grpSp>
        <p:nvGrpSpPr>
          <p:cNvPr id="13" name="Group 12"/>
          <p:cNvGrpSpPr/>
          <p:nvPr/>
        </p:nvGrpSpPr>
        <p:grpSpPr>
          <a:xfrm>
            <a:off x="577100" y="4249893"/>
            <a:ext cx="2666377" cy="549671"/>
            <a:chOff x="1543" y="2634525"/>
            <a:chExt cx="2666377" cy="549671"/>
          </a:xfrm>
          <a:scene3d>
            <a:camera prst="orthographicFront"/>
            <a:lightRig rig="flat" dir="t"/>
          </a:scene3d>
        </p:grpSpPr>
        <p:sp>
          <p:nvSpPr>
            <p:cNvPr id="20" name="Rounded Rectangle 19"/>
            <p:cNvSpPr/>
            <p:nvPr/>
          </p:nvSpPr>
          <p:spPr>
            <a:xfrm>
              <a:off x="1543" y="2634525"/>
              <a:ext cx="2666377" cy="549671"/>
            </a:xfrm>
            <a:prstGeom prst="roundRect">
              <a:avLst/>
            </a:prstGeom>
            <a:sp3d prstMaterial="plastic">
              <a:bevelT w="120900" h="88900"/>
              <a:bevelB w="88900" h="31750" prst="angle"/>
            </a:sp3d>
          </p:spPr>
          <p:style>
            <a:lnRef idx="0">
              <a:schemeClr val="lt1">
                <a:hueOff val="0"/>
                <a:satOff val="0"/>
                <a:lumOff val="0"/>
                <a:alphaOff val="0"/>
              </a:schemeClr>
            </a:lnRef>
            <a:fillRef idx="1002">
              <a:schemeClr val="lt2"/>
            </a:fillRef>
            <a:effectRef idx="2">
              <a:schemeClr val="accent1">
                <a:hueOff val="0"/>
                <a:satOff val="0"/>
                <a:lumOff val="0"/>
                <a:alphaOff val="0"/>
              </a:schemeClr>
            </a:effectRef>
            <a:fontRef idx="minor">
              <a:schemeClr val="lt1"/>
            </a:fontRef>
          </p:style>
        </p:sp>
        <p:sp>
          <p:nvSpPr>
            <p:cNvPr id="21" name="Rounded Rectangle 18"/>
            <p:cNvSpPr/>
            <p:nvPr/>
          </p:nvSpPr>
          <p:spPr>
            <a:xfrm>
              <a:off x="28376" y="2661358"/>
              <a:ext cx="2612711" cy="496005"/>
            </a:xfrm>
            <a:prstGeom prst="rect">
              <a:avLst/>
            </a:prstGeom>
            <a:sp3d/>
          </p:spPr>
          <p:style>
            <a:lnRef idx="0">
              <a:scrgbClr r="0" g="0" b="0"/>
            </a:lnRef>
            <a:fillRef idx="1002">
              <a:schemeClr val="lt2"/>
            </a:fillRef>
            <a:effectRef idx="0">
              <a:scrgbClr r="0" g="0" b="0"/>
            </a:effectRef>
            <a:fontRef idx="minor">
              <a:schemeClr val="lt1"/>
            </a:fontRef>
          </p:style>
          <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a:t>Current</a:t>
              </a:r>
            </a:p>
          </p:txBody>
        </p:sp>
      </p:grpSp>
      <p:grpSp>
        <p:nvGrpSpPr>
          <p:cNvPr id="14" name="Group 13"/>
          <p:cNvGrpSpPr/>
          <p:nvPr/>
        </p:nvGrpSpPr>
        <p:grpSpPr>
          <a:xfrm>
            <a:off x="3243478" y="4945503"/>
            <a:ext cx="5323422" cy="731613"/>
            <a:chOff x="2667921" y="3330135"/>
            <a:chExt cx="5323422" cy="731613"/>
          </a:xfrm>
          <a:scene3d>
            <a:camera prst="orthographicFront"/>
            <a:lightRig rig="flat" dir="t"/>
          </a:scene3d>
        </p:grpSpPr>
        <p:sp>
          <p:nvSpPr>
            <p:cNvPr id="18" name="Right Arrow 17"/>
            <p:cNvSpPr/>
            <p:nvPr/>
          </p:nvSpPr>
          <p:spPr>
            <a:xfrm>
              <a:off x="2667921" y="3330135"/>
              <a:ext cx="5323422" cy="731613"/>
            </a:xfrm>
            <a:prstGeom prst="rightArrow">
              <a:avLst>
                <a:gd name="adj1" fmla="val 75000"/>
                <a:gd name="adj2" fmla="val 50000"/>
              </a:avLst>
            </a:prstGeom>
            <a:sp3d z="-190500" extrusionH="12700" prstMaterial="plastic">
              <a:bevelT w="50800" h="50800"/>
            </a:sp3d>
          </p:spPr>
          <p:style>
            <a:lnRef idx="1">
              <a:schemeClr val="accent1">
                <a:alpha val="90000"/>
                <a:tint val="40000"/>
                <a:hueOff val="0"/>
                <a:satOff val="0"/>
                <a:lumOff val="0"/>
                <a:alphaOff val="0"/>
              </a:schemeClr>
            </a:lnRef>
            <a:fillRef idx="1002">
              <a:schemeClr val="lt2"/>
            </a:fillRef>
            <a:effectRef idx="2">
              <a:schemeClr val="accent1">
                <a:alpha val="90000"/>
                <a:tint val="40000"/>
                <a:hueOff val="0"/>
                <a:satOff val="0"/>
                <a:lumOff val="0"/>
                <a:alphaOff val="0"/>
              </a:schemeClr>
            </a:effectRef>
            <a:fontRef idx="minor">
              <a:schemeClr val="dk1">
                <a:hueOff val="0"/>
                <a:satOff val="0"/>
                <a:lumOff val="0"/>
                <a:alphaOff val="0"/>
              </a:schemeClr>
            </a:fontRef>
          </p:style>
        </p:sp>
        <p:sp>
          <p:nvSpPr>
            <p:cNvPr id="19" name="Right Arrow 20"/>
            <p:cNvSpPr/>
            <p:nvPr/>
          </p:nvSpPr>
          <p:spPr>
            <a:xfrm>
              <a:off x="2667921" y="3421587"/>
              <a:ext cx="5049067" cy="548709"/>
            </a:xfrm>
            <a:prstGeom prst="rect">
              <a:avLst/>
            </a:prstGeom>
            <a:sp3d z="-190500"/>
          </p:spPr>
          <p:style>
            <a:lnRef idx="0">
              <a:scrgbClr r="0" g="0" b="0"/>
            </a:lnRef>
            <a:fillRef idx="1002">
              <a:schemeClr val="lt2"/>
            </a:fillRef>
            <a:effectRef idx="0">
              <a:scrgbClr r="0" g="0" b="0"/>
            </a:effectRef>
            <a:fontRef idx="minor">
              <a:schemeClr val="dk1">
                <a:hueOff val="0"/>
                <a:satOff val="0"/>
                <a:lumOff val="0"/>
                <a:alphaOff val="0"/>
              </a:schemeClr>
            </a:fontRef>
          </p:style>
          <p:txBody>
            <a:bodyPr spcFirstLastPara="0" vert="horz" wrap="square" lIns="13970" tIns="13970" rIns="13970" bIns="13970" numCol="1" spcCol="1270" anchor="ctr" anchorCtr="0">
              <a:noAutofit/>
            </a:bodyPr>
            <a:lstStyle/>
            <a:p>
              <a:pPr marL="228600" lvl="1" indent="-228600" algn="l" defTabSz="977900">
                <a:lnSpc>
                  <a:spcPct val="90000"/>
                </a:lnSpc>
                <a:spcBef>
                  <a:spcPct val="0"/>
                </a:spcBef>
                <a:spcAft>
                  <a:spcPct val="15000"/>
                </a:spcAft>
                <a:buChar char="••"/>
              </a:pPr>
              <a:r>
                <a:rPr lang="en-ZA" sz="2200" kern="1200" dirty="0"/>
                <a:t>Enough evidence</a:t>
              </a:r>
              <a:endParaRPr lang="en-US" sz="2200" kern="1200" dirty="0"/>
            </a:p>
          </p:txBody>
        </p:sp>
      </p:grpSp>
      <p:grpSp>
        <p:nvGrpSpPr>
          <p:cNvPr id="15" name="Group 14"/>
          <p:cNvGrpSpPr/>
          <p:nvPr/>
        </p:nvGrpSpPr>
        <p:grpSpPr>
          <a:xfrm>
            <a:off x="577100" y="5036474"/>
            <a:ext cx="2666377" cy="549671"/>
            <a:chOff x="1543" y="3421106"/>
            <a:chExt cx="2666377" cy="549671"/>
          </a:xfrm>
          <a:scene3d>
            <a:camera prst="orthographicFront"/>
            <a:lightRig rig="flat" dir="t"/>
          </a:scene3d>
        </p:grpSpPr>
        <p:sp>
          <p:nvSpPr>
            <p:cNvPr id="16" name="Rounded Rectangle 15"/>
            <p:cNvSpPr/>
            <p:nvPr/>
          </p:nvSpPr>
          <p:spPr>
            <a:xfrm>
              <a:off x="1543" y="3421106"/>
              <a:ext cx="2666377" cy="549671"/>
            </a:xfrm>
            <a:prstGeom prst="roundRect">
              <a:avLst/>
            </a:prstGeom>
            <a:sp3d prstMaterial="plastic">
              <a:bevelT w="120900" h="88900"/>
              <a:bevelB w="88900" h="31750" prst="angle"/>
            </a:sp3d>
          </p:spPr>
          <p:style>
            <a:lnRef idx="0">
              <a:schemeClr val="lt1">
                <a:hueOff val="0"/>
                <a:satOff val="0"/>
                <a:lumOff val="0"/>
                <a:alphaOff val="0"/>
              </a:schemeClr>
            </a:lnRef>
            <a:fillRef idx="1002">
              <a:schemeClr val="lt2"/>
            </a:fillRef>
            <a:effectRef idx="2">
              <a:schemeClr val="accent1">
                <a:hueOff val="0"/>
                <a:satOff val="0"/>
                <a:lumOff val="0"/>
                <a:alphaOff val="0"/>
              </a:schemeClr>
            </a:effectRef>
            <a:fontRef idx="minor">
              <a:schemeClr val="lt1"/>
            </a:fontRef>
          </p:style>
        </p:sp>
        <p:sp>
          <p:nvSpPr>
            <p:cNvPr id="17" name="Rounded Rectangle 22"/>
            <p:cNvSpPr/>
            <p:nvPr/>
          </p:nvSpPr>
          <p:spPr>
            <a:xfrm>
              <a:off x="28376" y="3447939"/>
              <a:ext cx="2612711" cy="496005"/>
            </a:xfrm>
            <a:prstGeom prst="rect">
              <a:avLst/>
            </a:prstGeom>
            <a:sp3d/>
          </p:spPr>
          <p:style>
            <a:lnRef idx="0">
              <a:scrgbClr r="0" g="0" b="0"/>
            </a:lnRef>
            <a:fillRef idx="1002">
              <a:schemeClr val="lt2"/>
            </a:fillRef>
            <a:effectRef idx="0">
              <a:scrgbClr r="0" g="0" b="0"/>
            </a:effectRef>
            <a:fontRef idx="minor">
              <a:schemeClr val="lt1"/>
            </a:fontRef>
          </p:style>
          <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a:t>Sufficient</a:t>
              </a:r>
            </a:p>
          </p:txBody>
        </p:sp>
      </p:grpSp>
    </p:spTree>
    <p:extLst>
      <p:ext uri="{BB962C8B-B14F-4D97-AF65-F5344CB8AC3E}">
        <p14:creationId xmlns:p14="http://schemas.microsoft.com/office/powerpoint/2010/main" val="193878167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673" y="307689"/>
            <a:ext cx="8219256" cy="1008000"/>
          </a:xfrm>
        </p:spPr>
        <p:txBody>
          <a:bodyPr>
            <a:normAutofit/>
          </a:bodyPr>
          <a:lstStyle/>
          <a:p>
            <a:r>
              <a:rPr lang="en-ZA" dirty="0"/>
              <a:t>Producing a Good Argument</a:t>
            </a:r>
          </a:p>
        </p:txBody>
      </p:sp>
      <p:sp>
        <p:nvSpPr>
          <p:cNvPr id="4" name="Slide Number Placeholder 3"/>
          <p:cNvSpPr>
            <a:spLocks noGrp="1"/>
          </p:cNvSpPr>
          <p:nvPr>
            <p:ph type="sldNum" sz="quarter" idx="12"/>
          </p:nvPr>
        </p:nvSpPr>
        <p:spPr/>
        <p:txBody>
          <a:bodyPr/>
          <a:lstStyle/>
          <a:p>
            <a:fld id="{32F83655-DC73-417F-8B26-EB7A1DBB5382}" type="slidenum">
              <a:rPr lang="en-ZA" smtClean="0"/>
              <a:pPr/>
              <a:t>80</a:t>
            </a:fld>
            <a:endParaRPr lang="en-ZA" dirty="0"/>
          </a:p>
        </p:txBody>
      </p:sp>
      <p:sp>
        <p:nvSpPr>
          <p:cNvPr id="5" name="Content Placeholder 4"/>
          <p:cNvSpPr>
            <a:spLocks noGrp="1"/>
          </p:cNvSpPr>
          <p:nvPr>
            <p:ph sz="quarter" idx="1"/>
          </p:nvPr>
        </p:nvSpPr>
        <p:spPr>
          <a:xfrm>
            <a:off x="517794" y="1237025"/>
            <a:ext cx="8064346" cy="4877335"/>
          </a:xfrm>
        </p:spPr>
        <p:txBody>
          <a:bodyPr>
            <a:normAutofit fontScale="92500" lnSpcReduction="10000"/>
          </a:bodyPr>
          <a:lstStyle/>
          <a:p>
            <a:pPr marL="0" indent="0">
              <a:buNone/>
            </a:pPr>
            <a:r>
              <a:rPr lang="en-ZA" dirty="0"/>
              <a:t>The following are important things to bear in mind when wanting to produce a good argument:</a:t>
            </a:r>
          </a:p>
          <a:p>
            <a:pPr lvl="0"/>
            <a:r>
              <a:rPr lang="en-GB" b="1" dirty="0"/>
              <a:t>Know your topic:</a:t>
            </a:r>
            <a:r>
              <a:rPr lang="en-GB" dirty="0"/>
              <a:t> To add to your knowledge of a topic, read thoroughly about it, using good sources. Take notes.</a:t>
            </a:r>
            <a:endParaRPr lang="en-ZA" dirty="0"/>
          </a:p>
          <a:p>
            <a:pPr lvl="0"/>
            <a:r>
              <a:rPr lang="en-GB" b="1" dirty="0"/>
              <a:t>Provide facts</a:t>
            </a:r>
            <a:r>
              <a:rPr lang="en-GB" dirty="0"/>
              <a:t>: The best way to convince people is to provide fact, that can come from your reading, observation, or personal experience.</a:t>
            </a:r>
            <a:endParaRPr lang="en-ZA" dirty="0"/>
          </a:p>
          <a:p>
            <a:pPr lvl="0"/>
            <a:r>
              <a:rPr lang="en-GB" b="1" dirty="0"/>
              <a:t>Provide statistics:</a:t>
            </a:r>
            <a:r>
              <a:rPr lang="en-GB" dirty="0"/>
              <a:t> These can provide excellent support. Be sure your statistics come from good sources. Always write down your sources.</a:t>
            </a:r>
            <a:endParaRPr lang="en-ZA" dirty="0"/>
          </a:p>
          <a:p>
            <a:pPr lvl="0"/>
            <a:r>
              <a:rPr lang="en-GB" b="1" dirty="0"/>
              <a:t>Quote experts:</a:t>
            </a:r>
            <a:r>
              <a:rPr lang="en-GB" dirty="0"/>
              <a:t>  Direct quotes from   experts that have the same opinion as you are invaluable.</a:t>
            </a:r>
            <a:endParaRPr lang="en-ZA" dirty="0"/>
          </a:p>
          <a:p>
            <a:pPr lvl="0"/>
            <a:r>
              <a:rPr lang="en-GB" b="1" dirty="0"/>
              <a:t>Give examples:</a:t>
            </a:r>
            <a:r>
              <a:rPr lang="en-GB" dirty="0"/>
              <a:t>  Examples add to your meaning and make your ideas concrete. They are the proof.</a:t>
            </a:r>
            <a:endParaRPr lang="en-ZA" dirty="0"/>
          </a:p>
          <a:p>
            <a:pPr marL="0" indent="0">
              <a:buNone/>
            </a:pPr>
            <a:endParaRPr lang="en-ZA" dirty="0"/>
          </a:p>
        </p:txBody>
      </p:sp>
    </p:spTree>
    <p:extLst>
      <p:ext uri="{BB962C8B-B14F-4D97-AF65-F5344CB8AC3E}">
        <p14:creationId xmlns:p14="http://schemas.microsoft.com/office/powerpoint/2010/main" val="268098536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673" y="307689"/>
            <a:ext cx="8219256" cy="1008000"/>
          </a:xfrm>
        </p:spPr>
        <p:txBody>
          <a:bodyPr>
            <a:normAutofit/>
          </a:bodyPr>
          <a:lstStyle/>
          <a:p>
            <a:r>
              <a:rPr lang="en-ZA" dirty="0"/>
              <a:t>Implicit and Explicit Meanings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81</a:t>
            </a:fld>
            <a:endParaRPr lang="en-ZA" dirty="0"/>
          </a:p>
        </p:txBody>
      </p:sp>
      <p:sp>
        <p:nvSpPr>
          <p:cNvPr id="5" name="Content Placeholder 4"/>
          <p:cNvSpPr>
            <a:spLocks noGrp="1"/>
          </p:cNvSpPr>
          <p:nvPr>
            <p:ph sz="quarter" idx="1"/>
          </p:nvPr>
        </p:nvSpPr>
        <p:spPr>
          <a:xfrm>
            <a:off x="517794" y="1237025"/>
            <a:ext cx="8064346" cy="4877335"/>
          </a:xfrm>
        </p:spPr>
        <p:txBody>
          <a:bodyPr>
            <a:normAutofit/>
          </a:bodyPr>
          <a:lstStyle/>
          <a:p>
            <a:pPr fontAlgn="base" hangingPunct="0"/>
            <a:r>
              <a:rPr lang="en-ZA" dirty="0"/>
              <a:t>An implicit message is one where the writer does not say exactly what is meant, but rather uses some kind of word picture through which the reader must “understand” the message.</a:t>
            </a:r>
          </a:p>
          <a:p>
            <a:pPr marL="0" indent="0" fontAlgn="base" hangingPunct="0">
              <a:buNone/>
            </a:pPr>
            <a:endParaRPr lang="en-ZA" dirty="0"/>
          </a:p>
          <a:p>
            <a:r>
              <a:rPr lang="en-ZA" dirty="0"/>
              <a:t>An explicit message states exactly what the intention is of the speaker or writer.</a:t>
            </a:r>
          </a:p>
        </p:txBody>
      </p:sp>
    </p:spTree>
    <p:extLst>
      <p:ext uri="{BB962C8B-B14F-4D97-AF65-F5344CB8AC3E}">
        <p14:creationId xmlns:p14="http://schemas.microsoft.com/office/powerpoint/2010/main" val="375329348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673" y="307689"/>
            <a:ext cx="8219256" cy="1008000"/>
          </a:xfrm>
        </p:spPr>
        <p:txBody>
          <a:bodyPr>
            <a:normAutofit/>
          </a:bodyPr>
          <a:lstStyle/>
          <a:p>
            <a:r>
              <a:rPr lang="en-ZA" dirty="0"/>
              <a:t>Choice of Words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82</a:t>
            </a:fld>
            <a:endParaRPr lang="en-ZA" dirty="0"/>
          </a:p>
        </p:txBody>
      </p:sp>
      <p:sp>
        <p:nvSpPr>
          <p:cNvPr id="5" name="Content Placeholder 4"/>
          <p:cNvSpPr>
            <a:spLocks noGrp="1"/>
          </p:cNvSpPr>
          <p:nvPr>
            <p:ph sz="quarter" idx="1"/>
          </p:nvPr>
        </p:nvSpPr>
        <p:spPr>
          <a:xfrm>
            <a:off x="517794" y="1237025"/>
            <a:ext cx="8064346" cy="4877335"/>
          </a:xfrm>
        </p:spPr>
        <p:txBody>
          <a:bodyPr>
            <a:normAutofit lnSpcReduction="10000"/>
          </a:bodyPr>
          <a:lstStyle/>
          <a:p>
            <a:pPr marL="0" indent="0" fontAlgn="base" hangingPunct="0">
              <a:buNone/>
            </a:pPr>
            <a:r>
              <a:rPr lang="en-ZA" b="1" dirty="0"/>
              <a:t>PARALLELISM</a:t>
            </a:r>
          </a:p>
          <a:p>
            <a:r>
              <a:rPr lang="en-ZA" b="1" dirty="0"/>
              <a:t>Incorrect:</a:t>
            </a:r>
            <a:r>
              <a:rPr lang="en-ZA" dirty="0"/>
              <a:t> My degree, my work experience, and ability to complete complicated projects qualify me for the job.</a:t>
            </a:r>
          </a:p>
          <a:p>
            <a:r>
              <a:rPr lang="en-ZA" b="1" dirty="0"/>
              <a:t>Correct: </a:t>
            </a:r>
            <a:r>
              <a:rPr lang="en-ZA" dirty="0"/>
              <a:t>My degree, my work experience, and </a:t>
            </a:r>
            <a:r>
              <a:rPr lang="en-ZA" b="1" dirty="0"/>
              <a:t>my </a:t>
            </a:r>
            <a:r>
              <a:rPr lang="en-ZA" dirty="0"/>
              <a:t>ability to complete complicated projects </a:t>
            </a:r>
            <a:r>
              <a:rPr lang="en-ZA" b="1" dirty="0"/>
              <a:t>qualifies</a:t>
            </a:r>
            <a:r>
              <a:rPr lang="en-ZA" dirty="0"/>
              <a:t> me for the job.</a:t>
            </a:r>
          </a:p>
          <a:p>
            <a:pPr marL="0" indent="0">
              <a:buNone/>
            </a:pPr>
            <a:endParaRPr lang="en-ZA" dirty="0"/>
          </a:p>
          <a:p>
            <a:pPr marL="0" indent="0">
              <a:buNone/>
            </a:pPr>
            <a:r>
              <a:rPr lang="en-ZA" b="1" dirty="0"/>
              <a:t>REGISTER AND TONE</a:t>
            </a:r>
          </a:p>
          <a:p>
            <a:r>
              <a:rPr lang="en-ZA" b="1" dirty="0"/>
              <a:t>Register</a:t>
            </a:r>
            <a:r>
              <a:rPr lang="en-ZA" dirty="0"/>
              <a:t> is the range of vocabulary, grammar, etc. used by speakers in specific social circumstances or professional contexts</a:t>
            </a:r>
          </a:p>
          <a:p>
            <a:r>
              <a:rPr lang="en-ZA" b="1" dirty="0"/>
              <a:t>Tone</a:t>
            </a:r>
            <a:r>
              <a:rPr lang="en-ZA" dirty="0"/>
              <a:t> is defined as quality of voice when it reveals a particular emotion, attitude, etc.</a:t>
            </a:r>
          </a:p>
          <a:p>
            <a:endParaRPr lang="en-ZA" dirty="0"/>
          </a:p>
          <a:p>
            <a:pPr marL="0" indent="0" fontAlgn="base" hangingPunct="0">
              <a:buNone/>
            </a:pPr>
            <a:endParaRPr lang="en-ZA" dirty="0"/>
          </a:p>
        </p:txBody>
      </p:sp>
    </p:spTree>
    <p:extLst>
      <p:ext uri="{BB962C8B-B14F-4D97-AF65-F5344CB8AC3E}">
        <p14:creationId xmlns:p14="http://schemas.microsoft.com/office/powerpoint/2010/main" val="258583386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673" y="307689"/>
            <a:ext cx="8219256" cy="1008000"/>
          </a:xfrm>
        </p:spPr>
        <p:txBody>
          <a:bodyPr>
            <a:normAutofit/>
          </a:bodyPr>
          <a:lstStyle/>
          <a:p>
            <a:r>
              <a:rPr lang="en-ZA" dirty="0"/>
              <a:t>Sentence Building</a:t>
            </a:r>
          </a:p>
        </p:txBody>
      </p:sp>
      <p:sp>
        <p:nvSpPr>
          <p:cNvPr id="4" name="Slide Number Placeholder 3"/>
          <p:cNvSpPr>
            <a:spLocks noGrp="1"/>
          </p:cNvSpPr>
          <p:nvPr>
            <p:ph type="sldNum" sz="quarter" idx="12"/>
          </p:nvPr>
        </p:nvSpPr>
        <p:spPr/>
        <p:txBody>
          <a:bodyPr/>
          <a:lstStyle/>
          <a:p>
            <a:fld id="{32F83655-DC73-417F-8B26-EB7A1DBB5382}" type="slidenum">
              <a:rPr lang="en-ZA" smtClean="0"/>
              <a:pPr/>
              <a:t>83</a:t>
            </a:fld>
            <a:endParaRPr lang="en-ZA" dirty="0"/>
          </a:p>
        </p:txBody>
      </p:sp>
      <p:sp>
        <p:nvSpPr>
          <p:cNvPr id="5" name="Content Placeholder 4"/>
          <p:cNvSpPr>
            <a:spLocks noGrp="1"/>
          </p:cNvSpPr>
          <p:nvPr>
            <p:ph sz="quarter" idx="1"/>
          </p:nvPr>
        </p:nvSpPr>
        <p:spPr>
          <a:xfrm>
            <a:off x="517794" y="1237025"/>
            <a:ext cx="8064346" cy="4877335"/>
          </a:xfrm>
        </p:spPr>
        <p:txBody>
          <a:bodyPr>
            <a:normAutofit fontScale="92500" lnSpcReduction="10000"/>
          </a:bodyPr>
          <a:lstStyle/>
          <a:p>
            <a:pPr marL="0" indent="0">
              <a:buNone/>
            </a:pPr>
            <a:r>
              <a:rPr lang="en-ZA" b="1" dirty="0"/>
              <a:t>The sentence structure in English is:</a:t>
            </a:r>
          </a:p>
          <a:p>
            <a:r>
              <a:rPr lang="en-ZA" b="1" dirty="0"/>
              <a:t>Subject (noun or pronoun, who or what)              verb (doing word)             object (noun or pronoun, who or what). </a:t>
            </a:r>
          </a:p>
          <a:p>
            <a:pPr marL="0" indent="0">
              <a:buNone/>
            </a:pPr>
            <a:endParaRPr lang="en-ZA" dirty="0"/>
          </a:p>
          <a:p>
            <a:pPr lvl="0"/>
            <a:r>
              <a:rPr lang="en-GB" dirty="0"/>
              <a:t>A </a:t>
            </a:r>
            <a:r>
              <a:rPr lang="en-GB" b="1" dirty="0"/>
              <a:t>noun</a:t>
            </a:r>
            <a:r>
              <a:rPr lang="en-GB" dirty="0"/>
              <a:t> is a word that is used to name</a:t>
            </a:r>
            <a:endParaRPr lang="en-ZA" dirty="0"/>
          </a:p>
          <a:p>
            <a:pPr lvl="1"/>
            <a:r>
              <a:rPr lang="en-GB" dirty="0"/>
              <a:t>A person </a:t>
            </a:r>
            <a:endParaRPr lang="en-ZA" dirty="0"/>
          </a:p>
          <a:p>
            <a:pPr lvl="1"/>
            <a:r>
              <a:rPr lang="en-GB" dirty="0"/>
              <a:t>A place </a:t>
            </a:r>
            <a:endParaRPr lang="en-ZA" dirty="0"/>
          </a:p>
          <a:p>
            <a:pPr lvl="1"/>
            <a:r>
              <a:rPr lang="en-GB" dirty="0"/>
              <a:t>Or a thing </a:t>
            </a:r>
            <a:endParaRPr lang="en-ZA" dirty="0"/>
          </a:p>
          <a:p>
            <a:pPr lvl="0"/>
            <a:r>
              <a:rPr lang="en-GB" dirty="0"/>
              <a:t>A </a:t>
            </a:r>
            <a:r>
              <a:rPr lang="en-GB" b="1" dirty="0"/>
              <a:t>verb (V)</a:t>
            </a:r>
            <a:r>
              <a:rPr lang="en-GB" dirty="0"/>
              <a:t> is a doing word that indicates an action, e.g. to run, talk, etc.</a:t>
            </a:r>
            <a:endParaRPr lang="en-ZA" dirty="0"/>
          </a:p>
          <a:p>
            <a:pPr lvl="0"/>
            <a:r>
              <a:rPr lang="en-GB" dirty="0"/>
              <a:t>An </a:t>
            </a:r>
            <a:r>
              <a:rPr lang="en-GB" b="1" dirty="0"/>
              <a:t>adjective (</a:t>
            </a:r>
            <a:r>
              <a:rPr lang="en-GB" b="1" dirty="0" err="1"/>
              <a:t>Adj</a:t>
            </a:r>
            <a:r>
              <a:rPr lang="en-GB" b="1" dirty="0"/>
              <a:t>)</a:t>
            </a:r>
            <a:r>
              <a:rPr lang="en-GB" dirty="0"/>
              <a:t> describes the </a:t>
            </a:r>
            <a:r>
              <a:rPr lang="en-GB" b="1" dirty="0"/>
              <a:t>noun</a:t>
            </a:r>
            <a:r>
              <a:rPr lang="en-GB" dirty="0"/>
              <a:t>, e.g. an </a:t>
            </a:r>
            <a:r>
              <a:rPr lang="en-GB" i="1" dirty="0"/>
              <a:t>old</a:t>
            </a:r>
            <a:r>
              <a:rPr lang="en-GB" dirty="0"/>
              <a:t> man, </a:t>
            </a:r>
            <a:r>
              <a:rPr lang="en-GB" i="1" dirty="0"/>
              <a:t>dirty </a:t>
            </a:r>
            <a:r>
              <a:rPr lang="en-GB" dirty="0"/>
              <a:t>clothes, </a:t>
            </a:r>
            <a:r>
              <a:rPr lang="en-GB" i="1" dirty="0"/>
              <a:t>damaged</a:t>
            </a:r>
            <a:r>
              <a:rPr lang="en-GB" dirty="0"/>
              <a:t> vehicle etc.</a:t>
            </a:r>
            <a:endParaRPr lang="en-ZA" dirty="0"/>
          </a:p>
          <a:p>
            <a:pPr lvl="0"/>
            <a:r>
              <a:rPr lang="en-GB" dirty="0"/>
              <a:t>An </a:t>
            </a:r>
            <a:r>
              <a:rPr lang="en-GB" b="1" dirty="0"/>
              <a:t>adverb (</a:t>
            </a:r>
            <a:r>
              <a:rPr lang="en-GB" b="1" dirty="0" err="1"/>
              <a:t>Adv</a:t>
            </a:r>
            <a:r>
              <a:rPr lang="en-GB" b="1" dirty="0"/>
              <a:t>) </a:t>
            </a:r>
            <a:r>
              <a:rPr lang="en-GB" dirty="0"/>
              <a:t>describes the </a:t>
            </a:r>
            <a:r>
              <a:rPr lang="en-GB" b="1" dirty="0"/>
              <a:t>verb</a:t>
            </a:r>
            <a:r>
              <a:rPr lang="en-GB" dirty="0"/>
              <a:t>, e.g. He surrendered </a:t>
            </a:r>
            <a:r>
              <a:rPr lang="en-GB" i="1" dirty="0"/>
              <a:t>willingly</a:t>
            </a:r>
            <a:r>
              <a:rPr lang="en-GB" dirty="0"/>
              <a:t>.</a:t>
            </a:r>
            <a:endParaRPr lang="en-ZA" dirty="0"/>
          </a:p>
          <a:p>
            <a:pPr marL="0" indent="0" fontAlgn="base" hangingPunct="0">
              <a:buNone/>
            </a:pPr>
            <a:endParaRPr lang="en-ZA" dirty="0"/>
          </a:p>
        </p:txBody>
      </p:sp>
      <p:cxnSp>
        <p:nvCxnSpPr>
          <p:cNvPr id="6" name="Straight Arrow Connector 5"/>
          <p:cNvCxnSpPr/>
          <p:nvPr/>
        </p:nvCxnSpPr>
        <p:spPr>
          <a:xfrm>
            <a:off x="6180463" y="1912261"/>
            <a:ext cx="727113" cy="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9" name="Straight Arrow Connector 8"/>
          <p:cNvCxnSpPr/>
          <p:nvPr/>
        </p:nvCxnSpPr>
        <p:spPr>
          <a:xfrm>
            <a:off x="1905918" y="2275818"/>
            <a:ext cx="649995" cy="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2876352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673" y="307689"/>
            <a:ext cx="8219256" cy="1008000"/>
          </a:xfrm>
        </p:spPr>
        <p:txBody>
          <a:bodyPr>
            <a:normAutofit/>
          </a:bodyPr>
          <a:lstStyle/>
          <a:p>
            <a:r>
              <a:rPr lang="en-ZA" dirty="0"/>
              <a:t>Sentence Building</a:t>
            </a:r>
          </a:p>
        </p:txBody>
      </p:sp>
      <p:sp>
        <p:nvSpPr>
          <p:cNvPr id="4" name="Slide Number Placeholder 3"/>
          <p:cNvSpPr>
            <a:spLocks noGrp="1"/>
          </p:cNvSpPr>
          <p:nvPr>
            <p:ph type="sldNum" sz="quarter" idx="12"/>
          </p:nvPr>
        </p:nvSpPr>
        <p:spPr/>
        <p:txBody>
          <a:bodyPr/>
          <a:lstStyle/>
          <a:p>
            <a:fld id="{32F83655-DC73-417F-8B26-EB7A1DBB5382}" type="slidenum">
              <a:rPr lang="en-ZA" smtClean="0"/>
              <a:pPr/>
              <a:t>84</a:t>
            </a:fld>
            <a:endParaRPr lang="en-ZA" dirty="0"/>
          </a:p>
        </p:txBody>
      </p:sp>
      <p:sp>
        <p:nvSpPr>
          <p:cNvPr id="5" name="Content Placeholder 4"/>
          <p:cNvSpPr>
            <a:spLocks noGrp="1"/>
          </p:cNvSpPr>
          <p:nvPr>
            <p:ph sz="quarter" idx="1"/>
          </p:nvPr>
        </p:nvSpPr>
        <p:spPr>
          <a:xfrm>
            <a:off x="517794" y="1237025"/>
            <a:ext cx="8064346" cy="4877335"/>
          </a:xfrm>
        </p:spPr>
        <p:txBody>
          <a:bodyPr>
            <a:normAutofit fontScale="92500" lnSpcReduction="10000"/>
          </a:bodyPr>
          <a:lstStyle/>
          <a:p>
            <a:pPr marL="0" indent="0">
              <a:buNone/>
            </a:pPr>
            <a:r>
              <a:rPr lang="en-ZA" b="1" dirty="0"/>
              <a:t>The sentence structure in English is:</a:t>
            </a:r>
          </a:p>
          <a:p>
            <a:r>
              <a:rPr lang="en-ZA" b="1" dirty="0"/>
              <a:t>Subject (noun or pronoun, who or what)              verb (doing word)             object (noun or pronoun, who or what). </a:t>
            </a:r>
          </a:p>
          <a:p>
            <a:pPr marL="0" indent="0">
              <a:buNone/>
            </a:pPr>
            <a:endParaRPr lang="en-ZA" dirty="0"/>
          </a:p>
          <a:p>
            <a:pPr lvl="0"/>
            <a:r>
              <a:rPr lang="en-GB" dirty="0"/>
              <a:t>A </a:t>
            </a:r>
            <a:r>
              <a:rPr lang="en-GB" b="1" dirty="0"/>
              <a:t>noun</a:t>
            </a:r>
            <a:r>
              <a:rPr lang="en-GB" dirty="0"/>
              <a:t> is a word that is used to name</a:t>
            </a:r>
            <a:endParaRPr lang="en-ZA" dirty="0"/>
          </a:p>
          <a:p>
            <a:pPr lvl="1"/>
            <a:r>
              <a:rPr lang="en-GB" dirty="0"/>
              <a:t>A person </a:t>
            </a:r>
            <a:endParaRPr lang="en-ZA" dirty="0"/>
          </a:p>
          <a:p>
            <a:pPr lvl="1"/>
            <a:r>
              <a:rPr lang="en-GB" dirty="0"/>
              <a:t>A place </a:t>
            </a:r>
            <a:endParaRPr lang="en-ZA" dirty="0"/>
          </a:p>
          <a:p>
            <a:pPr lvl="1"/>
            <a:r>
              <a:rPr lang="en-GB" dirty="0"/>
              <a:t>Or a thing </a:t>
            </a:r>
            <a:endParaRPr lang="en-ZA" dirty="0"/>
          </a:p>
          <a:p>
            <a:pPr lvl="0"/>
            <a:r>
              <a:rPr lang="en-GB" dirty="0"/>
              <a:t>A </a:t>
            </a:r>
            <a:r>
              <a:rPr lang="en-GB" b="1" dirty="0"/>
              <a:t>verb (V)</a:t>
            </a:r>
            <a:r>
              <a:rPr lang="en-GB" dirty="0"/>
              <a:t> is a doing word that indicates an action, e.g. to run, talk, etc.</a:t>
            </a:r>
            <a:endParaRPr lang="en-ZA" dirty="0"/>
          </a:p>
          <a:p>
            <a:pPr lvl="0"/>
            <a:r>
              <a:rPr lang="en-GB" dirty="0"/>
              <a:t>An </a:t>
            </a:r>
            <a:r>
              <a:rPr lang="en-GB" b="1" dirty="0"/>
              <a:t>adjective (</a:t>
            </a:r>
            <a:r>
              <a:rPr lang="en-GB" b="1" dirty="0" err="1"/>
              <a:t>Adj</a:t>
            </a:r>
            <a:r>
              <a:rPr lang="en-GB" b="1" dirty="0"/>
              <a:t>)</a:t>
            </a:r>
            <a:r>
              <a:rPr lang="en-GB" dirty="0"/>
              <a:t> describes the </a:t>
            </a:r>
            <a:r>
              <a:rPr lang="en-GB" b="1" dirty="0"/>
              <a:t>noun</a:t>
            </a:r>
            <a:r>
              <a:rPr lang="en-GB" dirty="0"/>
              <a:t>, e.g. an </a:t>
            </a:r>
            <a:r>
              <a:rPr lang="en-GB" i="1" dirty="0"/>
              <a:t>old</a:t>
            </a:r>
            <a:r>
              <a:rPr lang="en-GB" dirty="0"/>
              <a:t> man, </a:t>
            </a:r>
            <a:r>
              <a:rPr lang="en-GB" i="1" dirty="0"/>
              <a:t>dirty </a:t>
            </a:r>
            <a:r>
              <a:rPr lang="en-GB" dirty="0"/>
              <a:t>clothes, </a:t>
            </a:r>
            <a:r>
              <a:rPr lang="en-GB" i="1" dirty="0"/>
              <a:t>damaged</a:t>
            </a:r>
            <a:r>
              <a:rPr lang="en-GB" dirty="0"/>
              <a:t> vehicle etc.</a:t>
            </a:r>
            <a:endParaRPr lang="en-ZA" dirty="0"/>
          </a:p>
          <a:p>
            <a:pPr lvl="0"/>
            <a:r>
              <a:rPr lang="en-GB" dirty="0"/>
              <a:t>An </a:t>
            </a:r>
            <a:r>
              <a:rPr lang="en-GB" b="1" dirty="0"/>
              <a:t>adverb (</a:t>
            </a:r>
            <a:r>
              <a:rPr lang="en-GB" b="1" dirty="0" err="1"/>
              <a:t>Adv</a:t>
            </a:r>
            <a:r>
              <a:rPr lang="en-GB" b="1" dirty="0"/>
              <a:t>) </a:t>
            </a:r>
            <a:r>
              <a:rPr lang="en-GB" dirty="0"/>
              <a:t>describes the </a:t>
            </a:r>
            <a:r>
              <a:rPr lang="en-GB" b="1" dirty="0"/>
              <a:t>verb</a:t>
            </a:r>
            <a:r>
              <a:rPr lang="en-GB" dirty="0"/>
              <a:t>, e.g. He surrendered </a:t>
            </a:r>
            <a:r>
              <a:rPr lang="en-GB" i="1" dirty="0"/>
              <a:t>willingly</a:t>
            </a:r>
            <a:r>
              <a:rPr lang="en-GB" dirty="0"/>
              <a:t>.</a:t>
            </a:r>
            <a:endParaRPr lang="en-ZA" dirty="0"/>
          </a:p>
          <a:p>
            <a:pPr marL="0" indent="0" fontAlgn="base" hangingPunct="0">
              <a:buNone/>
            </a:pPr>
            <a:endParaRPr lang="en-ZA" dirty="0"/>
          </a:p>
        </p:txBody>
      </p:sp>
      <p:cxnSp>
        <p:nvCxnSpPr>
          <p:cNvPr id="6" name="Straight Arrow Connector 5"/>
          <p:cNvCxnSpPr/>
          <p:nvPr/>
        </p:nvCxnSpPr>
        <p:spPr>
          <a:xfrm>
            <a:off x="6180463" y="1912261"/>
            <a:ext cx="727113" cy="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cxnSp>
        <p:nvCxnSpPr>
          <p:cNvPr id="9" name="Straight Arrow Connector 8"/>
          <p:cNvCxnSpPr/>
          <p:nvPr/>
        </p:nvCxnSpPr>
        <p:spPr>
          <a:xfrm>
            <a:off x="1905918" y="2275818"/>
            <a:ext cx="649995" cy="0"/>
          </a:xfrm>
          <a:prstGeom prst="straightConnector1">
            <a:avLst/>
          </a:prstGeom>
          <a:ln w="19050">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72566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Formative Assessment</a:t>
            </a:r>
          </a:p>
        </p:txBody>
      </p:sp>
      <p:sp>
        <p:nvSpPr>
          <p:cNvPr id="4" name="Slide Number Placeholder 3"/>
          <p:cNvSpPr>
            <a:spLocks noGrp="1"/>
          </p:cNvSpPr>
          <p:nvPr>
            <p:ph type="sldNum" sz="quarter" idx="12"/>
          </p:nvPr>
        </p:nvSpPr>
        <p:spPr/>
        <p:txBody>
          <a:bodyPr/>
          <a:lstStyle/>
          <a:p>
            <a:fld id="{042AED99-7FB4-404E-8A97-64753DCE42EC}" type="slidenum">
              <a:rPr lang="en-US" smtClean="0"/>
              <a:pPr/>
              <a:t>85</a:t>
            </a:fld>
            <a:endParaRPr lang="en-US" dirty="0"/>
          </a:p>
        </p:txBody>
      </p:sp>
      <p:sp>
        <p:nvSpPr>
          <p:cNvPr id="5" name="Content Placeholder 4"/>
          <p:cNvSpPr>
            <a:spLocks noGrp="1"/>
          </p:cNvSpPr>
          <p:nvPr>
            <p:ph sz="quarter" idx="1"/>
          </p:nvPr>
        </p:nvSpPr>
        <p:spPr/>
        <p:txBody>
          <a:bodyPr/>
          <a:lstStyle/>
          <a:p>
            <a:endParaRPr lang="en-ZA" b="1" i="1" dirty="0">
              <a:solidFill>
                <a:srgbClr val="008080"/>
              </a:solidFill>
            </a:endParaRPr>
          </a:p>
          <a:p>
            <a:r>
              <a:rPr lang="en-ZA" b="1" i="1" dirty="0">
                <a:solidFill>
                  <a:srgbClr val="008080"/>
                </a:solidFill>
              </a:rPr>
              <a:t>Do Activity 3 in your Portfolio of Evidence</a:t>
            </a:r>
          </a:p>
          <a:p>
            <a:endParaRPr lang="en-ZA" dirty="0"/>
          </a:p>
        </p:txBody>
      </p:sp>
    </p:spTree>
    <p:extLst>
      <p:ext uri="{BB962C8B-B14F-4D97-AF65-F5344CB8AC3E}">
        <p14:creationId xmlns:p14="http://schemas.microsoft.com/office/powerpoint/2010/main" val="332763157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COMMUNICATION</a:t>
            </a:r>
          </a:p>
        </p:txBody>
      </p:sp>
      <p:sp>
        <p:nvSpPr>
          <p:cNvPr id="3" name="Text Placeholder 2"/>
          <p:cNvSpPr>
            <a:spLocks noGrp="1"/>
          </p:cNvSpPr>
          <p:nvPr>
            <p:ph type="body" idx="1"/>
          </p:nvPr>
        </p:nvSpPr>
        <p:spPr/>
        <p:txBody>
          <a:bodyPr/>
          <a:lstStyle/>
          <a:p>
            <a:r>
              <a:rPr lang="en-US" dirty="0"/>
              <a:t>Study Unit 4:</a:t>
            </a:r>
            <a:br>
              <a:rPr lang="en-US" dirty="0"/>
            </a:br>
            <a:r>
              <a:rPr lang="en-ZA" dirty="0"/>
              <a:t>Use language and communication in occupational learning programmes</a:t>
            </a:r>
          </a:p>
        </p:txBody>
      </p:sp>
      <p:sp>
        <p:nvSpPr>
          <p:cNvPr id="5" name="Slide Number Placeholder 4"/>
          <p:cNvSpPr>
            <a:spLocks noGrp="1"/>
          </p:cNvSpPr>
          <p:nvPr>
            <p:ph type="sldNum" sz="quarter" idx="12"/>
          </p:nvPr>
        </p:nvSpPr>
        <p:spPr/>
        <p:txBody>
          <a:bodyPr/>
          <a:lstStyle/>
          <a:p>
            <a:fld id="{4980778A-6F9D-4141-8080-B8192EADCD40}" type="slidenum">
              <a:rPr lang="en-ZA" smtClean="0"/>
              <a:pPr/>
              <a:t>86</a:t>
            </a:fld>
            <a:endParaRPr lang="en-ZA"/>
          </a:p>
        </p:txBody>
      </p:sp>
    </p:spTree>
    <p:extLst>
      <p:ext uri="{BB962C8B-B14F-4D97-AF65-F5344CB8AC3E}">
        <p14:creationId xmlns:p14="http://schemas.microsoft.com/office/powerpoint/2010/main" val="295292102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673" y="307689"/>
            <a:ext cx="8219256" cy="1008000"/>
          </a:xfrm>
        </p:spPr>
        <p:txBody>
          <a:bodyPr>
            <a:normAutofit/>
          </a:bodyPr>
          <a:lstStyle/>
          <a:p>
            <a:r>
              <a:rPr lang="en-ZA" dirty="0"/>
              <a:t>Learning Resources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87</a:t>
            </a:fld>
            <a:endParaRPr lang="en-ZA" dirty="0"/>
          </a:p>
        </p:txBody>
      </p:sp>
      <p:sp>
        <p:nvSpPr>
          <p:cNvPr id="5" name="Content Placeholder 4"/>
          <p:cNvSpPr>
            <a:spLocks noGrp="1"/>
          </p:cNvSpPr>
          <p:nvPr>
            <p:ph sz="quarter" idx="1"/>
          </p:nvPr>
        </p:nvSpPr>
        <p:spPr>
          <a:xfrm>
            <a:off x="517794" y="1237025"/>
            <a:ext cx="8064346" cy="4877335"/>
          </a:xfrm>
        </p:spPr>
        <p:txBody>
          <a:bodyPr>
            <a:normAutofit fontScale="92500" lnSpcReduction="20000"/>
          </a:bodyPr>
          <a:lstStyle/>
          <a:p>
            <a:pPr marL="0" lvl="0" indent="0">
              <a:buNone/>
            </a:pPr>
            <a:r>
              <a:rPr lang="en-GB" dirty="0"/>
              <a:t>Learning resources include:</a:t>
            </a:r>
          </a:p>
          <a:p>
            <a:pPr lvl="0"/>
            <a:r>
              <a:rPr lang="en-GB" dirty="0"/>
              <a:t>Articles in newspapers and magazines</a:t>
            </a:r>
            <a:endParaRPr lang="en-ZA" dirty="0"/>
          </a:p>
          <a:p>
            <a:pPr lvl="0"/>
            <a:r>
              <a:rPr lang="en-GB" dirty="0"/>
              <a:t>Books</a:t>
            </a:r>
            <a:endParaRPr lang="en-ZA" dirty="0"/>
          </a:p>
          <a:p>
            <a:pPr lvl="0"/>
            <a:r>
              <a:rPr lang="en-GB" dirty="0"/>
              <a:t>The Internet</a:t>
            </a:r>
            <a:endParaRPr lang="en-ZA" dirty="0"/>
          </a:p>
          <a:p>
            <a:pPr lvl="0"/>
            <a:r>
              <a:rPr lang="en-GB" dirty="0"/>
              <a:t>Resource centres like libraries and museums</a:t>
            </a:r>
            <a:endParaRPr lang="en-ZA" dirty="0"/>
          </a:p>
          <a:p>
            <a:pPr lvl="0"/>
            <a:r>
              <a:rPr lang="en-GB" dirty="0"/>
              <a:t>Videos</a:t>
            </a:r>
            <a:endParaRPr lang="en-ZA" dirty="0"/>
          </a:p>
          <a:p>
            <a:pPr fontAlgn="base" hangingPunct="0"/>
            <a:r>
              <a:rPr lang="en-ZA" dirty="0"/>
              <a:t>Dictionaries</a:t>
            </a:r>
          </a:p>
          <a:p>
            <a:pPr fontAlgn="base" hangingPunct="0"/>
            <a:r>
              <a:rPr lang="en-ZA" dirty="0"/>
              <a:t>Encyclopaedias</a:t>
            </a:r>
          </a:p>
          <a:p>
            <a:pPr fontAlgn="base" hangingPunct="0"/>
            <a:r>
              <a:rPr lang="en-ZA" dirty="0"/>
              <a:t>Workplace Publications</a:t>
            </a:r>
          </a:p>
          <a:p>
            <a:pPr fontAlgn="base" hangingPunct="0"/>
            <a:r>
              <a:rPr lang="en-ZA" dirty="0"/>
              <a:t>Books</a:t>
            </a:r>
          </a:p>
          <a:p>
            <a:pPr fontAlgn="base" hangingPunct="0"/>
            <a:r>
              <a:rPr lang="en-ZA" dirty="0"/>
              <a:t>Magazines / journals</a:t>
            </a:r>
          </a:p>
          <a:p>
            <a:pPr fontAlgn="base" hangingPunct="0"/>
            <a:r>
              <a:rPr lang="en-ZA" dirty="0"/>
              <a:t>Newspapers</a:t>
            </a:r>
          </a:p>
          <a:p>
            <a:pPr fontAlgn="base" hangingPunct="0"/>
            <a:r>
              <a:rPr lang="en-ZA" dirty="0"/>
              <a:t>Maps</a:t>
            </a:r>
          </a:p>
          <a:p>
            <a:pPr fontAlgn="base" hangingPunct="0"/>
            <a:r>
              <a:rPr lang="en-ZA" dirty="0"/>
              <a:t>Government publications</a:t>
            </a:r>
          </a:p>
          <a:p>
            <a:pPr marL="0" indent="0" fontAlgn="base" hangingPunct="0">
              <a:buNone/>
            </a:pPr>
            <a:endParaRPr lang="en-ZA" dirty="0"/>
          </a:p>
        </p:txBody>
      </p:sp>
    </p:spTree>
    <p:extLst>
      <p:ext uri="{BB962C8B-B14F-4D97-AF65-F5344CB8AC3E}">
        <p14:creationId xmlns:p14="http://schemas.microsoft.com/office/powerpoint/2010/main" val="188176664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673" y="307689"/>
            <a:ext cx="8219256" cy="1008000"/>
          </a:xfrm>
        </p:spPr>
        <p:txBody>
          <a:bodyPr>
            <a:normAutofit/>
          </a:bodyPr>
          <a:lstStyle/>
          <a:p>
            <a:r>
              <a:rPr lang="en-ZA" dirty="0"/>
              <a:t>Learning Strategies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88</a:t>
            </a:fld>
            <a:endParaRPr lang="en-ZA" dirty="0"/>
          </a:p>
        </p:txBody>
      </p:sp>
      <p:sp>
        <p:nvSpPr>
          <p:cNvPr id="5" name="Content Placeholder 4"/>
          <p:cNvSpPr>
            <a:spLocks noGrp="1"/>
          </p:cNvSpPr>
          <p:nvPr>
            <p:ph sz="quarter" idx="1"/>
          </p:nvPr>
        </p:nvSpPr>
        <p:spPr>
          <a:xfrm>
            <a:off x="517794" y="1237025"/>
            <a:ext cx="4032172" cy="4877335"/>
          </a:xfrm>
        </p:spPr>
        <p:txBody>
          <a:bodyPr>
            <a:normAutofit/>
          </a:bodyPr>
          <a:lstStyle/>
          <a:p>
            <a:pPr marL="0" indent="0" fontAlgn="base" hangingPunct="0">
              <a:buNone/>
            </a:pPr>
            <a:endParaRPr lang="en-ZA" dirty="0"/>
          </a:p>
          <a:p>
            <a:pPr marL="0" indent="0" fontAlgn="base" hangingPunct="0">
              <a:buNone/>
            </a:pPr>
            <a:r>
              <a:rPr lang="en-ZA" dirty="0"/>
              <a:t>Learning strategies include:</a:t>
            </a:r>
          </a:p>
          <a:p>
            <a:pPr fontAlgn="base" hangingPunct="0"/>
            <a:r>
              <a:rPr lang="en-ZA" dirty="0"/>
              <a:t>Skimming</a:t>
            </a:r>
          </a:p>
          <a:p>
            <a:pPr fontAlgn="base" hangingPunct="0"/>
            <a:r>
              <a:rPr lang="en-ZA" dirty="0"/>
              <a:t>Scanning</a:t>
            </a:r>
          </a:p>
          <a:p>
            <a:pPr fontAlgn="base" hangingPunct="0"/>
            <a:r>
              <a:rPr lang="en-ZA" dirty="0"/>
              <a:t>Questioning</a:t>
            </a:r>
          </a:p>
          <a:p>
            <a:pPr fontAlgn="base" hangingPunct="0"/>
            <a:r>
              <a:rPr lang="en-ZA" dirty="0"/>
              <a:t>Highlighting</a:t>
            </a:r>
          </a:p>
          <a:p>
            <a:pPr fontAlgn="base" hangingPunct="0"/>
            <a:r>
              <a:rPr lang="en-ZA" dirty="0"/>
              <a:t>Summarising</a:t>
            </a:r>
          </a:p>
          <a:p>
            <a:pPr fontAlgn="base" hangingPunct="0"/>
            <a:r>
              <a:rPr lang="en-ZA" dirty="0"/>
              <a:t>Memorising</a:t>
            </a:r>
          </a:p>
          <a:p>
            <a:pPr fontAlgn="base" hangingPunct="0"/>
            <a:r>
              <a:rPr lang="en-ZA" dirty="0"/>
              <a:t>Mind Maps</a:t>
            </a:r>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4167073" y="2126014"/>
            <a:ext cx="4172696" cy="3095981"/>
          </a:xfrm>
          <a:prstGeom prst="rect">
            <a:avLst/>
          </a:prstGeom>
        </p:spPr>
      </p:pic>
    </p:spTree>
    <p:extLst>
      <p:ext uri="{BB962C8B-B14F-4D97-AF65-F5344CB8AC3E}">
        <p14:creationId xmlns:p14="http://schemas.microsoft.com/office/powerpoint/2010/main" val="47809113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673" y="307689"/>
            <a:ext cx="8219256" cy="1008000"/>
          </a:xfrm>
        </p:spPr>
        <p:txBody>
          <a:bodyPr>
            <a:normAutofit/>
          </a:bodyPr>
          <a:lstStyle/>
          <a:p>
            <a:r>
              <a:rPr lang="en-ZA" dirty="0"/>
              <a:t>Interpreting Spoken Texts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89</a:t>
            </a:fld>
            <a:endParaRPr lang="en-ZA" dirty="0"/>
          </a:p>
        </p:txBody>
      </p:sp>
      <p:sp>
        <p:nvSpPr>
          <p:cNvPr id="5" name="Content Placeholder 4"/>
          <p:cNvSpPr>
            <a:spLocks noGrp="1"/>
          </p:cNvSpPr>
          <p:nvPr>
            <p:ph sz="quarter" idx="1"/>
          </p:nvPr>
        </p:nvSpPr>
        <p:spPr>
          <a:xfrm>
            <a:off x="517794" y="1237025"/>
            <a:ext cx="4825388" cy="4877335"/>
          </a:xfrm>
        </p:spPr>
        <p:txBody>
          <a:bodyPr>
            <a:normAutofit/>
          </a:bodyPr>
          <a:lstStyle/>
          <a:p>
            <a:pPr fontAlgn="base" hangingPunct="0"/>
            <a:r>
              <a:rPr lang="en-ZA" dirty="0"/>
              <a:t>Watch the speaker’s body language</a:t>
            </a:r>
          </a:p>
          <a:p>
            <a:pPr fontAlgn="base" hangingPunct="0"/>
            <a:endParaRPr lang="en-ZA" dirty="0"/>
          </a:p>
          <a:p>
            <a:pPr fontAlgn="base" hangingPunct="0"/>
            <a:endParaRPr lang="en-ZA" dirty="0"/>
          </a:p>
          <a:p>
            <a:pPr marL="0" indent="0" fontAlgn="base" hangingPunct="0">
              <a:buNone/>
            </a:pPr>
            <a:endParaRPr lang="en-ZA" dirty="0"/>
          </a:p>
          <a:p>
            <a:pPr fontAlgn="base" hangingPunct="0"/>
            <a:r>
              <a:rPr lang="en-ZA" dirty="0"/>
              <a:t>Listen carefully</a:t>
            </a:r>
          </a:p>
          <a:p>
            <a:pPr fontAlgn="base" hangingPunct="0"/>
            <a:endParaRPr lang="en-ZA" dirty="0"/>
          </a:p>
          <a:p>
            <a:pPr marL="0" indent="0" fontAlgn="base" hangingPunct="0">
              <a:buNone/>
            </a:pPr>
            <a:endParaRPr lang="en-ZA" dirty="0"/>
          </a:p>
          <a:p>
            <a:pPr marL="0" indent="0" fontAlgn="base" hangingPunct="0">
              <a:buNone/>
            </a:pPr>
            <a:endParaRPr lang="en-ZA" dirty="0"/>
          </a:p>
          <a:p>
            <a:pPr fontAlgn="base" hangingPunct="0"/>
            <a:r>
              <a:rPr lang="en-ZA" dirty="0"/>
              <a:t>Prepare to ask questions</a:t>
            </a:r>
          </a:p>
          <a:p>
            <a:pPr fontAlgn="base" hangingPunct="0"/>
            <a:endParaRPr lang="en-ZA" dirty="0"/>
          </a:p>
          <a:p>
            <a:pPr marL="0" indent="0" fontAlgn="base" hangingPunct="0">
              <a:buNone/>
            </a:pPr>
            <a:endParaRPr lang="en-ZA" dirty="0"/>
          </a:p>
        </p:txBody>
      </p:sp>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6125576" y="877274"/>
            <a:ext cx="1952625" cy="1952625"/>
          </a:xfrm>
          <a:prstGeom prst="rect">
            <a:avLst/>
          </a:prstGeom>
          <a:noFill/>
        </p:spPr>
      </p:pic>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3818664" y="2055118"/>
            <a:ext cx="1990090" cy="2395220"/>
          </a:xfrm>
          <a:prstGeom prst="rect">
            <a:avLst/>
          </a:prstGeom>
          <a:ln>
            <a:noFill/>
          </a:ln>
          <a:effectLst>
            <a:softEdge rad="112500"/>
          </a:effectLst>
        </p:spPr>
      </p:pic>
      <p:pic>
        <p:nvPicPr>
          <p:cNvPr id="9" name="Picture 8"/>
          <p:cNvPicPr/>
          <p:nvPr/>
        </p:nvPicPr>
        <p:blipFill>
          <a:blip r:embed="rId4">
            <a:extLst>
              <a:ext uri="{28A0092B-C50C-407E-A947-70E740481C1C}">
                <a14:useLocalDpi xmlns:a14="http://schemas.microsoft.com/office/drawing/2010/main" val="0"/>
              </a:ext>
            </a:extLst>
          </a:blip>
          <a:stretch>
            <a:fillRect/>
          </a:stretch>
        </p:blipFill>
        <p:spPr>
          <a:xfrm>
            <a:off x="6437376" y="3675033"/>
            <a:ext cx="1990725" cy="2642235"/>
          </a:xfrm>
          <a:prstGeom prst="rect">
            <a:avLst/>
          </a:prstGeom>
        </p:spPr>
      </p:pic>
    </p:spTree>
    <p:extLst>
      <p:ext uri="{BB962C8B-B14F-4D97-AF65-F5344CB8AC3E}">
        <p14:creationId xmlns:p14="http://schemas.microsoft.com/office/powerpoint/2010/main" val="10999395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Assessment Brief</a:t>
            </a:r>
          </a:p>
        </p:txBody>
      </p:sp>
      <p:sp>
        <p:nvSpPr>
          <p:cNvPr id="4" name="Slide Number Placeholder 3"/>
          <p:cNvSpPr>
            <a:spLocks noGrp="1"/>
          </p:cNvSpPr>
          <p:nvPr>
            <p:ph type="sldNum" sz="quarter" idx="12"/>
          </p:nvPr>
        </p:nvSpPr>
        <p:spPr/>
        <p:txBody>
          <a:bodyPr/>
          <a:lstStyle/>
          <a:p>
            <a:fld id="{32F83655-DC73-417F-8B26-EB7A1DBB5382}" type="slidenum">
              <a:rPr lang="en-ZA" smtClean="0"/>
              <a:pPr/>
              <a:t>9</a:t>
            </a:fld>
            <a:endParaRPr lang="en-ZA" dirty="0"/>
          </a:p>
        </p:txBody>
      </p:sp>
      <p:sp>
        <p:nvSpPr>
          <p:cNvPr id="5" name="Content Placeholder 4"/>
          <p:cNvSpPr>
            <a:spLocks noGrp="1"/>
          </p:cNvSpPr>
          <p:nvPr>
            <p:ph sz="quarter" idx="1"/>
          </p:nvPr>
        </p:nvSpPr>
        <p:spPr/>
        <p:txBody>
          <a:bodyPr>
            <a:normAutofit lnSpcReduction="10000"/>
          </a:bodyPr>
          <a:lstStyle/>
          <a:p>
            <a:pPr marL="0" lvl="0" indent="0">
              <a:spcBef>
                <a:spcPts val="0"/>
              </a:spcBef>
              <a:buClrTx/>
              <a:buSzTx/>
              <a:buNone/>
            </a:pPr>
            <a:r>
              <a:rPr lang="en-ZA" b="1" dirty="0">
                <a:solidFill>
                  <a:srgbClr val="000066"/>
                </a:solidFill>
              </a:rPr>
              <a:t>Purpose of Unit Standard</a:t>
            </a:r>
            <a:endParaRPr lang="en-US" b="1" dirty="0">
              <a:solidFill>
                <a:srgbClr val="000066"/>
              </a:solidFill>
            </a:endParaRPr>
          </a:p>
          <a:p>
            <a:r>
              <a:rPr lang="en-ZA" dirty="0"/>
              <a:t>These unit standards will be useful to learners who need a sound foundation of spoken/signed language ability for further language growth, and for application in real life contexts.</a:t>
            </a:r>
          </a:p>
          <a:p>
            <a:r>
              <a:rPr lang="en-ZA" dirty="0"/>
              <a:t>These unit standards will facilitate learning and ensure that learners are able to cope with learning in the context of learner-ships, skills programmes, and other learning programmes. </a:t>
            </a:r>
          </a:p>
          <a:p>
            <a:r>
              <a:rPr lang="en-ZA" dirty="0"/>
              <a:t>This programme will also provide recognition for individuals who perform or intend to perform one-to-one training on the job. </a:t>
            </a:r>
          </a:p>
          <a:p>
            <a:pPr marL="0" indent="0" algn="ctr">
              <a:buNone/>
            </a:pPr>
            <a:r>
              <a:rPr lang="en-ZA" dirty="0"/>
              <a:t>(See learner guide for details) </a:t>
            </a:r>
          </a:p>
        </p:txBody>
      </p:sp>
    </p:spTree>
    <p:extLst>
      <p:ext uri="{BB962C8B-B14F-4D97-AF65-F5344CB8AC3E}">
        <p14:creationId xmlns:p14="http://schemas.microsoft.com/office/powerpoint/2010/main" val="366356876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673" y="307689"/>
            <a:ext cx="8219256" cy="1008000"/>
          </a:xfrm>
        </p:spPr>
        <p:txBody>
          <a:bodyPr>
            <a:normAutofit/>
          </a:bodyPr>
          <a:lstStyle/>
          <a:p>
            <a:r>
              <a:rPr lang="en-ZA" dirty="0"/>
              <a:t>Group Learning</a:t>
            </a:r>
          </a:p>
        </p:txBody>
      </p:sp>
      <p:sp>
        <p:nvSpPr>
          <p:cNvPr id="4" name="Slide Number Placeholder 3"/>
          <p:cNvSpPr>
            <a:spLocks noGrp="1"/>
          </p:cNvSpPr>
          <p:nvPr>
            <p:ph type="sldNum" sz="quarter" idx="12"/>
          </p:nvPr>
        </p:nvSpPr>
        <p:spPr/>
        <p:txBody>
          <a:bodyPr/>
          <a:lstStyle/>
          <a:p>
            <a:fld id="{32F83655-DC73-417F-8B26-EB7A1DBB5382}" type="slidenum">
              <a:rPr lang="en-ZA" smtClean="0"/>
              <a:pPr/>
              <a:t>90</a:t>
            </a:fld>
            <a:endParaRPr lang="en-ZA" dirty="0"/>
          </a:p>
        </p:txBody>
      </p:sp>
      <p:sp>
        <p:nvSpPr>
          <p:cNvPr id="5" name="Content Placeholder 4"/>
          <p:cNvSpPr>
            <a:spLocks noGrp="1"/>
          </p:cNvSpPr>
          <p:nvPr>
            <p:ph sz="quarter" idx="1"/>
          </p:nvPr>
        </p:nvSpPr>
        <p:spPr>
          <a:xfrm>
            <a:off x="517793" y="1237025"/>
            <a:ext cx="7976211" cy="4877335"/>
          </a:xfrm>
        </p:spPr>
        <p:txBody>
          <a:bodyPr>
            <a:normAutofit fontScale="92500" lnSpcReduction="10000"/>
          </a:bodyPr>
          <a:lstStyle/>
          <a:p>
            <a:pPr fontAlgn="base" hangingPunct="0"/>
            <a:r>
              <a:rPr lang="en-ZA" dirty="0"/>
              <a:t>Brainstorm</a:t>
            </a:r>
          </a:p>
          <a:p>
            <a:pPr fontAlgn="base" hangingPunct="0"/>
            <a:r>
              <a:rPr lang="en-ZA" dirty="0"/>
              <a:t>Discussion</a:t>
            </a:r>
          </a:p>
          <a:p>
            <a:pPr fontAlgn="base" hangingPunct="0"/>
            <a:r>
              <a:rPr lang="en-ZA" dirty="0"/>
              <a:t>Peer Assessment</a:t>
            </a:r>
          </a:p>
          <a:p>
            <a:pPr marL="0" indent="0" fontAlgn="base" hangingPunct="0">
              <a:buNone/>
            </a:pPr>
            <a:r>
              <a:rPr lang="en-ZA" b="1" dirty="0"/>
              <a:t>RULES</a:t>
            </a:r>
          </a:p>
          <a:p>
            <a:r>
              <a:rPr lang="en-AU" dirty="0"/>
              <a:t>When working with others, follow these guidelines:</a:t>
            </a:r>
            <a:endParaRPr lang="en-ZA" dirty="0"/>
          </a:p>
          <a:p>
            <a:pPr lvl="0"/>
            <a:r>
              <a:rPr lang="en-GB" dirty="0"/>
              <a:t>Every member of each group is responsible for all work.</a:t>
            </a:r>
            <a:endParaRPr lang="en-ZA" dirty="0"/>
          </a:p>
          <a:p>
            <a:pPr lvl="0"/>
            <a:r>
              <a:rPr lang="en-GB" dirty="0"/>
              <a:t>If there is a disagreement, get to a general agreement by all, do not decide on a majority rule. Be constructive.</a:t>
            </a:r>
            <a:endParaRPr lang="en-ZA" dirty="0"/>
          </a:p>
          <a:p>
            <a:pPr lvl="0"/>
            <a:r>
              <a:rPr lang="en-GB" dirty="0"/>
              <a:t>Be open to other members' ideas and encourage them to participate. Make sure no one is left out.</a:t>
            </a:r>
            <a:endParaRPr lang="en-ZA" dirty="0"/>
          </a:p>
          <a:p>
            <a:pPr lvl="0"/>
            <a:r>
              <a:rPr lang="en-GB" dirty="0"/>
              <a:t>It is a good idea to have a different member of the group to be the facilitator every day. The facilitator is not in charge of the group, but simply keeps the group organised on a particular day.</a:t>
            </a:r>
            <a:endParaRPr lang="en-ZA" dirty="0"/>
          </a:p>
        </p:txBody>
      </p:sp>
    </p:spTree>
    <p:extLst>
      <p:ext uri="{BB962C8B-B14F-4D97-AF65-F5344CB8AC3E}">
        <p14:creationId xmlns:p14="http://schemas.microsoft.com/office/powerpoint/2010/main" val="53897374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673" y="307689"/>
            <a:ext cx="8219256" cy="1008000"/>
          </a:xfrm>
        </p:spPr>
        <p:txBody>
          <a:bodyPr>
            <a:normAutofit/>
          </a:bodyPr>
          <a:lstStyle/>
          <a:p>
            <a:r>
              <a:rPr lang="en-ZA" dirty="0"/>
              <a:t>Occupational Learning Materials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91</a:t>
            </a:fld>
            <a:endParaRPr lang="en-ZA" dirty="0"/>
          </a:p>
        </p:txBody>
      </p:sp>
      <p:sp>
        <p:nvSpPr>
          <p:cNvPr id="5" name="Content Placeholder 4"/>
          <p:cNvSpPr>
            <a:spLocks noGrp="1"/>
          </p:cNvSpPr>
          <p:nvPr>
            <p:ph sz="quarter" idx="1"/>
          </p:nvPr>
        </p:nvSpPr>
        <p:spPr>
          <a:xfrm>
            <a:off x="517793" y="1237025"/>
            <a:ext cx="7976211" cy="4877335"/>
          </a:xfrm>
        </p:spPr>
        <p:txBody>
          <a:bodyPr>
            <a:normAutofit/>
          </a:bodyPr>
          <a:lstStyle/>
          <a:p>
            <a:pPr marL="0" indent="0" fontAlgn="base" hangingPunct="0">
              <a:buNone/>
            </a:pPr>
            <a:r>
              <a:rPr lang="en-ZA" b="1" dirty="0"/>
              <a:t>ORGANISATIONAL FEATURES OF A TEXT</a:t>
            </a:r>
          </a:p>
          <a:p>
            <a:pPr fontAlgn="base" hangingPunct="0"/>
            <a:r>
              <a:rPr lang="en-ZA" dirty="0"/>
              <a:t>Paragraph</a:t>
            </a:r>
          </a:p>
          <a:p>
            <a:pPr fontAlgn="base" hangingPunct="0"/>
            <a:r>
              <a:rPr lang="en-ZA" dirty="0"/>
              <a:t>Title </a:t>
            </a:r>
          </a:p>
          <a:p>
            <a:pPr fontAlgn="base" hangingPunct="0"/>
            <a:r>
              <a:rPr lang="en-ZA" dirty="0"/>
              <a:t>Headings</a:t>
            </a:r>
          </a:p>
          <a:p>
            <a:pPr fontAlgn="base" hangingPunct="0"/>
            <a:r>
              <a:rPr lang="en-ZA" dirty="0"/>
              <a:t>Introduction</a:t>
            </a:r>
          </a:p>
          <a:p>
            <a:pPr fontAlgn="base" hangingPunct="0"/>
            <a:r>
              <a:rPr lang="en-ZA" dirty="0"/>
              <a:t>Conclusion</a:t>
            </a:r>
          </a:p>
          <a:p>
            <a:pPr fontAlgn="base" hangingPunct="0"/>
            <a:r>
              <a:rPr lang="en-ZA" dirty="0"/>
              <a:t>Summaries</a:t>
            </a:r>
          </a:p>
          <a:p>
            <a:pPr fontAlgn="base" hangingPunct="0"/>
            <a:r>
              <a:rPr lang="en-ZA" dirty="0"/>
              <a:t>Chapter</a:t>
            </a:r>
          </a:p>
          <a:p>
            <a:pPr fontAlgn="base" hangingPunct="0"/>
            <a:r>
              <a:rPr lang="en-ZA" dirty="0"/>
              <a:t>Index or contents page</a:t>
            </a:r>
          </a:p>
          <a:p>
            <a:pPr fontAlgn="base" hangingPunct="0"/>
            <a:r>
              <a:rPr lang="en-ZA" dirty="0"/>
              <a:t>Glossary</a:t>
            </a:r>
          </a:p>
        </p:txBody>
      </p:sp>
    </p:spTree>
    <p:extLst>
      <p:ext uri="{BB962C8B-B14F-4D97-AF65-F5344CB8AC3E}">
        <p14:creationId xmlns:p14="http://schemas.microsoft.com/office/powerpoint/2010/main" val="268456822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673" y="307689"/>
            <a:ext cx="8219256" cy="1008000"/>
          </a:xfrm>
        </p:spPr>
        <p:txBody>
          <a:bodyPr>
            <a:normAutofit/>
          </a:bodyPr>
          <a:lstStyle/>
          <a:p>
            <a:r>
              <a:rPr lang="en-ZA" dirty="0"/>
              <a:t>Gathering Information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92</a:t>
            </a:fld>
            <a:endParaRPr lang="en-ZA" dirty="0"/>
          </a:p>
        </p:txBody>
      </p:sp>
      <p:sp>
        <p:nvSpPr>
          <p:cNvPr id="5" name="Content Placeholder 4"/>
          <p:cNvSpPr>
            <a:spLocks noGrp="1"/>
          </p:cNvSpPr>
          <p:nvPr>
            <p:ph sz="quarter" idx="1"/>
          </p:nvPr>
        </p:nvSpPr>
        <p:spPr>
          <a:xfrm>
            <a:off x="517793" y="1237025"/>
            <a:ext cx="7976211" cy="4877335"/>
          </a:xfrm>
        </p:spPr>
        <p:txBody>
          <a:bodyPr>
            <a:normAutofit/>
          </a:bodyPr>
          <a:lstStyle/>
          <a:p>
            <a:pPr marL="0" indent="0" fontAlgn="base" hangingPunct="0">
              <a:buNone/>
            </a:pPr>
            <a:r>
              <a:rPr lang="en-ZA" b="1" dirty="0"/>
              <a:t>SELECTING A TOPIC</a:t>
            </a:r>
          </a:p>
          <a:p>
            <a:pPr marL="0" indent="0">
              <a:buNone/>
            </a:pPr>
            <a:r>
              <a:rPr lang="en-ZA" dirty="0"/>
              <a:t>There are generally three ways of obtaining a topic:</a:t>
            </a:r>
          </a:p>
          <a:p>
            <a:pPr lvl="0"/>
            <a:r>
              <a:rPr lang="en-GB" b="1" dirty="0"/>
              <a:t>You are instructed or asked to a topic</a:t>
            </a:r>
            <a:r>
              <a:rPr lang="en-GB" dirty="0"/>
              <a:t> meaning that you don’t have to choose a topic but only need to list the key words.</a:t>
            </a:r>
            <a:endParaRPr lang="en-ZA" dirty="0"/>
          </a:p>
          <a:p>
            <a:pPr lvl="0"/>
            <a:r>
              <a:rPr lang="en-GB" b="1" dirty="0"/>
              <a:t>Someone gives you guidelines for selecting a topic</a:t>
            </a:r>
            <a:r>
              <a:rPr lang="en-GB" dirty="0"/>
              <a:t> so you will have to do some reading on the subject and after that you will be ready to choose a topic and go more into detail.</a:t>
            </a:r>
            <a:endParaRPr lang="en-ZA" dirty="0"/>
          </a:p>
          <a:p>
            <a:pPr lvl="0"/>
            <a:r>
              <a:rPr lang="en-GB" b="1" dirty="0"/>
              <a:t>You are given freedom to choose your own topic.</a:t>
            </a:r>
            <a:r>
              <a:rPr lang="en-GB" dirty="0"/>
              <a:t> This could be very difficult but also a lot of fun - now you can choose a topic that interests you.</a:t>
            </a:r>
            <a:endParaRPr lang="en-ZA" dirty="0"/>
          </a:p>
        </p:txBody>
      </p:sp>
    </p:spTree>
    <p:extLst>
      <p:ext uri="{BB962C8B-B14F-4D97-AF65-F5344CB8AC3E}">
        <p14:creationId xmlns:p14="http://schemas.microsoft.com/office/powerpoint/2010/main" val="357675594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673" y="307689"/>
            <a:ext cx="8219256" cy="1008000"/>
          </a:xfrm>
        </p:spPr>
        <p:txBody>
          <a:bodyPr>
            <a:normAutofit/>
          </a:bodyPr>
          <a:lstStyle/>
          <a:p>
            <a:r>
              <a:rPr lang="en-ZA" dirty="0"/>
              <a:t>Functioning in a Team</a:t>
            </a:r>
          </a:p>
        </p:txBody>
      </p:sp>
      <p:sp>
        <p:nvSpPr>
          <p:cNvPr id="4" name="Slide Number Placeholder 3"/>
          <p:cNvSpPr>
            <a:spLocks noGrp="1"/>
          </p:cNvSpPr>
          <p:nvPr>
            <p:ph type="sldNum" sz="quarter" idx="12"/>
          </p:nvPr>
        </p:nvSpPr>
        <p:spPr/>
        <p:txBody>
          <a:bodyPr/>
          <a:lstStyle/>
          <a:p>
            <a:fld id="{32F83655-DC73-417F-8B26-EB7A1DBB5382}" type="slidenum">
              <a:rPr lang="en-ZA" smtClean="0"/>
              <a:pPr/>
              <a:t>93</a:t>
            </a:fld>
            <a:endParaRPr lang="en-ZA" dirty="0"/>
          </a:p>
        </p:txBody>
      </p:sp>
      <p:sp>
        <p:nvSpPr>
          <p:cNvPr id="5" name="Content Placeholder 4"/>
          <p:cNvSpPr>
            <a:spLocks noGrp="1"/>
          </p:cNvSpPr>
          <p:nvPr>
            <p:ph sz="quarter" idx="1"/>
          </p:nvPr>
        </p:nvSpPr>
        <p:spPr>
          <a:xfrm>
            <a:off x="517793" y="1237025"/>
            <a:ext cx="7976211" cy="4877335"/>
          </a:xfrm>
        </p:spPr>
        <p:txBody>
          <a:bodyPr>
            <a:normAutofit/>
          </a:bodyPr>
          <a:lstStyle/>
          <a:p>
            <a:pPr marL="0" indent="0">
              <a:buNone/>
            </a:pPr>
            <a:r>
              <a:rPr lang="en-US" dirty="0"/>
              <a:t>It is important to be a good participant in a group and this responsibility lies with each member. To help the group succeed you must:</a:t>
            </a:r>
            <a:endParaRPr lang="en-ZA" dirty="0"/>
          </a:p>
          <a:p>
            <a:pPr lvl="0"/>
            <a:r>
              <a:rPr lang="en-US" dirty="0"/>
              <a:t>Be a good listener</a:t>
            </a:r>
            <a:endParaRPr lang="en-ZA" dirty="0"/>
          </a:p>
          <a:p>
            <a:pPr lvl="0"/>
            <a:r>
              <a:rPr lang="en-US" dirty="0"/>
              <a:t>Share your information</a:t>
            </a:r>
            <a:endParaRPr lang="en-ZA" dirty="0"/>
          </a:p>
          <a:p>
            <a:pPr lvl="0"/>
            <a:r>
              <a:rPr lang="en-US" dirty="0"/>
              <a:t>Be reliable and consistent</a:t>
            </a:r>
            <a:endParaRPr lang="en-ZA" dirty="0"/>
          </a:p>
          <a:p>
            <a:pPr lvl="0"/>
            <a:r>
              <a:rPr lang="en-US" dirty="0"/>
              <a:t>Be encouraging </a:t>
            </a:r>
            <a:endParaRPr lang="en-ZA" dirty="0"/>
          </a:p>
          <a:p>
            <a:pPr lvl="0"/>
            <a:r>
              <a:rPr lang="en-US" dirty="0"/>
              <a:t>Build on other people’s ideas</a:t>
            </a:r>
            <a:endParaRPr lang="en-ZA" dirty="0"/>
          </a:p>
          <a:p>
            <a:pPr lvl="0"/>
            <a:r>
              <a:rPr lang="en-US" dirty="0"/>
              <a:t>Involve all the members of the team/group</a:t>
            </a:r>
            <a:endParaRPr lang="en-ZA" dirty="0"/>
          </a:p>
          <a:p>
            <a:pPr lvl="0"/>
            <a:r>
              <a:rPr lang="en-US" dirty="0"/>
              <a:t>Give positive criticism, and try not to be negative</a:t>
            </a:r>
            <a:endParaRPr lang="en-ZA" dirty="0"/>
          </a:p>
        </p:txBody>
      </p:sp>
    </p:spTree>
    <p:extLst>
      <p:ext uri="{BB962C8B-B14F-4D97-AF65-F5344CB8AC3E}">
        <p14:creationId xmlns:p14="http://schemas.microsoft.com/office/powerpoint/2010/main" val="20708987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673" y="307689"/>
            <a:ext cx="8219256" cy="1008000"/>
          </a:xfrm>
        </p:spPr>
        <p:txBody>
          <a:bodyPr>
            <a:normAutofit/>
          </a:bodyPr>
          <a:lstStyle/>
          <a:p>
            <a:r>
              <a:rPr lang="en-ZA" dirty="0"/>
              <a:t>Team Conflict</a:t>
            </a:r>
          </a:p>
        </p:txBody>
      </p:sp>
      <p:sp>
        <p:nvSpPr>
          <p:cNvPr id="4" name="Slide Number Placeholder 3"/>
          <p:cNvSpPr>
            <a:spLocks noGrp="1"/>
          </p:cNvSpPr>
          <p:nvPr>
            <p:ph type="sldNum" sz="quarter" idx="12"/>
          </p:nvPr>
        </p:nvSpPr>
        <p:spPr/>
        <p:txBody>
          <a:bodyPr/>
          <a:lstStyle/>
          <a:p>
            <a:fld id="{32F83655-DC73-417F-8B26-EB7A1DBB5382}" type="slidenum">
              <a:rPr lang="en-ZA" smtClean="0"/>
              <a:pPr/>
              <a:t>94</a:t>
            </a:fld>
            <a:endParaRPr lang="en-ZA" dirty="0"/>
          </a:p>
        </p:txBody>
      </p:sp>
      <p:sp>
        <p:nvSpPr>
          <p:cNvPr id="5" name="Content Placeholder 4"/>
          <p:cNvSpPr>
            <a:spLocks noGrp="1"/>
          </p:cNvSpPr>
          <p:nvPr>
            <p:ph sz="quarter" idx="1"/>
          </p:nvPr>
        </p:nvSpPr>
        <p:spPr>
          <a:xfrm>
            <a:off x="517793" y="1237025"/>
            <a:ext cx="8218583" cy="4877335"/>
          </a:xfrm>
        </p:spPr>
        <p:txBody>
          <a:bodyPr>
            <a:normAutofit fontScale="92500" lnSpcReduction="10000"/>
          </a:bodyPr>
          <a:lstStyle/>
          <a:p>
            <a:pPr marL="0" indent="0" fontAlgn="base" hangingPunct="0">
              <a:buNone/>
            </a:pPr>
            <a:r>
              <a:rPr lang="en-ZA" dirty="0"/>
              <a:t>Steps to follow in resolving team conflict</a:t>
            </a:r>
          </a:p>
          <a:p>
            <a:pPr fontAlgn="base" hangingPunct="0"/>
            <a:r>
              <a:rPr lang="en-ZA" dirty="0"/>
              <a:t>Recognise your own emotions (anger, frustration, pride, etc.)</a:t>
            </a:r>
          </a:p>
          <a:p>
            <a:pPr fontAlgn="base" hangingPunct="0"/>
            <a:r>
              <a:rPr lang="en-ZA" dirty="0"/>
              <a:t>Separate the personal emotional things from the actual problem, be soft on the people and hard on the problem.</a:t>
            </a:r>
          </a:p>
          <a:p>
            <a:pPr fontAlgn="base" hangingPunct="0"/>
            <a:r>
              <a:rPr lang="en-ZA" dirty="0"/>
              <a:t>Look for real needs and interests in the situation (yours and theirs). Avoid a situation of US vs. THEM </a:t>
            </a:r>
          </a:p>
          <a:p>
            <a:pPr fontAlgn="base" hangingPunct="0"/>
            <a:r>
              <a:rPr lang="en-ZA" dirty="0"/>
              <a:t>Look for win-win possibilities and options where both parties will benefit.</a:t>
            </a:r>
          </a:p>
          <a:p>
            <a:pPr fontAlgn="base" hangingPunct="0"/>
            <a:r>
              <a:rPr lang="en-ZA" dirty="0"/>
              <a:t>Apply fair standards and don’t resort to a battle of wills.</a:t>
            </a:r>
          </a:p>
          <a:p>
            <a:pPr fontAlgn="base" hangingPunct="0"/>
            <a:r>
              <a:rPr lang="en-ZA" dirty="0"/>
              <a:t>Try to solve the problem, and take an I’m OK and You’re OK position.</a:t>
            </a:r>
          </a:p>
          <a:p>
            <a:pPr fontAlgn="base" hangingPunct="0"/>
            <a:r>
              <a:rPr lang="en-ZA" dirty="0"/>
              <a:t>Decide on practical solutions; set objectives.</a:t>
            </a:r>
          </a:p>
          <a:p>
            <a:pPr fontAlgn="base" hangingPunct="0"/>
            <a:r>
              <a:rPr lang="en-ZA" dirty="0"/>
              <a:t>Make peace; forgive and move on.</a:t>
            </a:r>
          </a:p>
        </p:txBody>
      </p:sp>
    </p:spTree>
    <p:extLst>
      <p:ext uri="{BB962C8B-B14F-4D97-AF65-F5344CB8AC3E}">
        <p14:creationId xmlns:p14="http://schemas.microsoft.com/office/powerpoint/2010/main" val="278951789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673" y="307689"/>
            <a:ext cx="8219256" cy="1008000"/>
          </a:xfrm>
        </p:spPr>
        <p:txBody>
          <a:bodyPr>
            <a:normAutofit/>
          </a:bodyPr>
          <a:lstStyle/>
          <a:p>
            <a:r>
              <a:rPr lang="en-ZA" dirty="0"/>
              <a:t>Types of Organisation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95</a:t>
            </a:fld>
            <a:endParaRPr lang="en-ZA" dirty="0"/>
          </a:p>
        </p:txBody>
      </p:sp>
      <p:sp>
        <p:nvSpPr>
          <p:cNvPr id="5" name="Content Placeholder 4"/>
          <p:cNvSpPr>
            <a:spLocks noGrp="1"/>
          </p:cNvSpPr>
          <p:nvPr>
            <p:ph sz="quarter" idx="1"/>
          </p:nvPr>
        </p:nvSpPr>
        <p:spPr>
          <a:xfrm>
            <a:off x="517793" y="1237025"/>
            <a:ext cx="8218583" cy="4877335"/>
          </a:xfrm>
        </p:spPr>
        <p:txBody>
          <a:bodyPr>
            <a:normAutofit fontScale="92500" lnSpcReduction="20000"/>
          </a:bodyPr>
          <a:lstStyle/>
          <a:p>
            <a:pPr marL="0" indent="0">
              <a:buNone/>
            </a:pPr>
            <a:r>
              <a:rPr lang="en-ZA" dirty="0"/>
              <a:t>There are different types of organisations active in the economy of South Africa.  They are:</a:t>
            </a:r>
          </a:p>
          <a:p>
            <a:pPr lvl="0"/>
            <a:r>
              <a:rPr lang="en-GB" b="1" dirty="0"/>
              <a:t>Government:</a:t>
            </a:r>
            <a:r>
              <a:rPr lang="en-GB" dirty="0"/>
              <a:t> It has authority in a country, creates and enforces laws that govern individual and group behaviour.</a:t>
            </a:r>
            <a:endParaRPr lang="en-ZA" dirty="0"/>
          </a:p>
          <a:p>
            <a:pPr lvl="0"/>
            <a:r>
              <a:rPr lang="en-GB" b="1" dirty="0" err="1"/>
              <a:t>Parastatal</a:t>
            </a:r>
            <a:r>
              <a:rPr lang="en-GB" b="1" dirty="0"/>
              <a:t>:</a:t>
            </a:r>
            <a:r>
              <a:rPr lang="en-GB" dirty="0"/>
              <a:t> Half government, half private and usually providing a big service to the whole country.</a:t>
            </a:r>
            <a:endParaRPr lang="en-ZA" dirty="0"/>
          </a:p>
          <a:p>
            <a:pPr lvl="0"/>
            <a:r>
              <a:rPr lang="en-GB" b="1" dirty="0"/>
              <a:t>Heavy industry:</a:t>
            </a:r>
            <a:r>
              <a:rPr lang="en-GB" dirty="0"/>
              <a:t> A type of industry which produces products which are either heavy in weight or in the processes leading to their production.</a:t>
            </a:r>
            <a:endParaRPr lang="en-ZA" dirty="0"/>
          </a:p>
          <a:p>
            <a:pPr lvl="0"/>
            <a:r>
              <a:rPr lang="en-GB" b="1" dirty="0"/>
              <a:t>Light industry:</a:t>
            </a:r>
            <a:r>
              <a:rPr lang="en-GB" dirty="0"/>
              <a:t> Manufacturing industry that manufactures lightweight products and/or processes in their production.</a:t>
            </a:r>
            <a:endParaRPr lang="en-ZA" dirty="0"/>
          </a:p>
          <a:p>
            <a:pPr lvl="0"/>
            <a:r>
              <a:rPr lang="en-GB" b="1" dirty="0"/>
              <a:t>Small business:</a:t>
            </a:r>
            <a:r>
              <a:rPr lang="en-GB" dirty="0"/>
              <a:t> A company that employs under 100 people and is usually a privately owned corporation.</a:t>
            </a:r>
            <a:endParaRPr lang="en-ZA" dirty="0"/>
          </a:p>
          <a:p>
            <a:pPr lvl="0"/>
            <a:r>
              <a:rPr lang="en-GB" b="1" dirty="0"/>
              <a:t>Large organisations:</a:t>
            </a:r>
            <a:r>
              <a:rPr lang="en-GB" dirty="0"/>
              <a:t> An organisation that does not meet the criteria for small business</a:t>
            </a:r>
            <a:endParaRPr lang="en-ZA" dirty="0"/>
          </a:p>
        </p:txBody>
      </p:sp>
    </p:spTree>
    <p:extLst>
      <p:ext uri="{BB962C8B-B14F-4D97-AF65-F5344CB8AC3E}">
        <p14:creationId xmlns:p14="http://schemas.microsoft.com/office/powerpoint/2010/main" val="189771713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Formative Assessment</a:t>
            </a:r>
          </a:p>
        </p:txBody>
      </p:sp>
      <p:sp>
        <p:nvSpPr>
          <p:cNvPr id="4" name="Slide Number Placeholder 3"/>
          <p:cNvSpPr>
            <a:spLocks noGrp="1"/>
          </p:cNvSpPr>
          <p:nvPr>
            <p:ph type="sldNum" sz="quarter" idx="12"/>
          </p:nvPr>
        </p:nvSpPr>
        <p:spPr/>
        <p:txBody>
          <a:bodyPr/>
          <a:lstStyle/>
          <a:p>
            <a:fld id="{042AED99-7FB4-404E-8A97-64753DCE42EC}" type="slidenum">
              <a:rPr lang="en-US" smtClean="0"/>
              <a:pPr/>
              <a:t>96</a:t>
            </a:fld>
            <a:endParaRPr lang="en-US" dirty="0"/>
          </a:p>
        </p:txBody>
      </p:sp>
      <p:sp>
        <p:nvSpPr>
          <p:cNvPr id="5" name="Content Placeholder 4"/>
          <p:cNvSpPr>
            <a:spLocks noGrp="1"/>
          </p:cNvSpPr>
          <p:nvPr>
            <p:ph sz="quarter" idx="1"/>
          </p:nvPr>
        </p:nvSpPr>
        <p:spPr>
          <a:xfrm>
            <a:off x="1968500" y="2420887"/>
            <a:ext cx="6502400" cy="1512135"/>
          </a:xfrm>
        </p:spPr>
        <p:txBody>
          <a:bodyPr>
            <a:normAutofit/>
          </a:bodyPr>
          <a:lstStyle/>
          <a:p>
            <a:pPr marL="0" indent="0" algn="ctr">
              <a:buNone/>
            </a:pPr>
            <a:endParaRPr lang="en-ZA" dirty="0"/>
          </a:p>
          <a:p>
            <a:pPr marL="0" indent="0" algn="ctr">
              <a:buNone/>
            </a:pPr>
            <a:r>
              <a:rPr lang="en-ZA" dirty="0"/>
              <a:t>Complete Formative Assessment 4 in your Portfolio of Evidence</a:t>
            </a:r>
          </a:p>
        </p:txBody>
      </p:sp>
    </p:spTree>
    <p:extLst>
      <p:ext uri="{BB962C8B-B14F-4D97-AF65-F5344CB8AC3E}">
        <p14:creationId xmlns:p14="http://schemas.microsoft.com/office/powerpoint/2010/main" val="157251827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COMMUNICATION</a:t>
            </a:r>
          </a:p>
        </p:txBody>
      </p:sp>
      <p:sp>
        <p:nvSpPr>
          <p:cNvPr id="3" name="Text Placeholder 2"/>
          <p:cNvSpPr>
            <a:spLocks noGrp="1"/>
          </p:cNvSpPr>
          <p:nvPr>
            <p:ph type="body" idx="1"/>
          </p:nvPr>
        </p:nvSpPr>
        <p:spPr/>
        <p:txBody>
          <a:bodyPr/>
          <a:lstStyle/>
          <a:p>
            <a:r>
              <a:rPr lang="en-US" dirty="0"/>
              <a:t>Study Unit 5:</a:t>
            </a:r>
            <a:br>
              <a:rPr lang="en-US" dirty="0"/>
            </a:br>
            <a:r>
              <a:rPr lang="en-ZA" dirty="0"/>
              <a:t>Prepare for one-to-one training on the job.</a:t>
            </a:r>
          </a:p>
        </p:txBody>
      </p:sp>
      <p:sp>
        <p:nvSpPr>
          <p:cNvPr id="5" name="Slide Number Placeholder 4"/>
          <p:cNvSpPr>
            <a:spLocks noGrp="1"/>
          </p:cNvSpPr>
          <p:nvPr>
            <p:ph type="sldNum" sz="quarter" idx="12"/>
          </p:nvPr>
        </p:nvSpPr>
        <p:spPr/>
        <p:txBody>
          <a:bodyPr/>
          <a:lstStyle/>
          <a:p>
            <a:fld id="{4980778A-6F9D-4141-8080-B8192EADCD40}" type="slidenum">
              <a:rPr lang="en-ZA" smtClean="0"/>
              <a:pPr/>
              <a:t>97</a:t>
            </a:fld>
            <a:endParaRPr lang="en-ZA"/>
          </a:p>
        </p:txBody>
      </p:sp>
    </p:spTree>
    <p:extLst>
      <p:ext uri="{BB962C8B-B14F-4D97-AF65-F5344CB8AC3E}">
        <p14:creationId xmlns:p14="http://schemas.microsoft.com/office/powerpoint/2010/main" val="200950798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673" y="307689"/>
            <a:ext cx="8219256" cy="1008000"/>
          </a:xfrm>
        </p:spPr>
        <p:txBody>
          <a:bodyPr>
            <a:normAutofit/>
          </a:bodyPr>
          <a:lstStyle/>
          <a:p>
            <a:r>
              <a:rPr lang="en-ZA" dirty="0"/>
              <a:t>Needs Analysis</a:t>
            </a:r>
          </a:p>
        </p:txBody>
      </p:sp>
      <p:sp>
        <p:nvSpPr>
          <p:cNvPr id="4" name="Slide Number Placeholder 3"/>
          <p:cNvSpPr>
            <a:spLocks noGrp="1"/>
          </p:cNvSpPr>
          <p:nvPr>
            <p:ph type="sldNum" sz="quarter" idx="12"/>
          </p:nvPr>
        </p:nvSpPr>
        <p:spPr/>
        <p:txBody>
          <a:bodyPr/>
          <a:lstStyle/>
          <a:p>
            <a:fld id="{32F83655-DC73-417F-8B26-EB7A1DBB5382}" type="slidenum">
              <a:rPr lang="en-ZA" smtClean="0"/>
              <a:pPr/>
              <a:t>98</a:t>
            </a:fld>
            <a:endParaRPr lang="en-ZA" dirty="0"/>
          </a:p>
        </p:txBody>
      </p:sp>
      <p:sp>
        <p:nvSpPr>
          <p:cNvPr id="5" name="Content Placeholder 4"/>
          <p:cNvSpPr>
            <a:spLocks noGrp="1"/>
          </p:cNvSpPr>
          <p:nvPr>
            <p:ph sz="quarter" idx="1"/>
          </p:nvPr>
        </p:nvSpPr>
        <p:spPr>
          <a:xfrm>
            <a:off x="517793" y="1237025"/>
            <a:ext cx="8218583" cy="4877335"/>
          </a:xfrm>
        </p:spPr>
        <p:txBody>
          <a:bodyPr>
            <a:normAutofit/>
          </a:bodyPr>
          <a:lstStyle/>
          <a:p>
            <a:pPr marL="0" indent="0" fontAlgn="base" hangingPunct="0">
              <a:buNone/>
            </a:pPr>
            <a:endParaRPr lang="en-ZA" dirty="0"/>
          </a:p>
          <a:p>
            <a:pPr marL="0" indent="0" fontAlgn="base" hangingPunct="0">
              <a:buNone/>
            </a:pPr>
            <a:endParaRPr lang="en-ZA" dirty="0"/>
          </a:p>
          <a:p>
            <a:pPr marL="0" indent="0" fontAlgn="base" hangingPunct="0">
              <a:buNone/>
            </a:pPr>
            <a:endParaRPr lang="en-ZA" dirty="0"/>
          </a:p>
        </p:txBody>
      </p:sp>
      <p:pic>
        <p:nvPicPr>
          <p:cNvPr id="6" name="Picture 5" descr="http://www.nwlink.com/~donclark/hrd/ahold/performance_needs.jpg"/>
          <p:cNvPicPr/>
          <p:nvPr/>
        </p:nvPicPr>
        <p:blipFill>
          <a:blip r:embed="rId2">
            <a:extLst>
              <a:ext uri="{28A0092B-C50C-407E-A947-70E740481C1C}">
                <a14:useLocalDpi xmlns:a14="http://schemas.microsoft.com/office/drawing/2010/main" val="0"/>
              </a:ext>
            </a:extLst>
          </a:blip>
          <a:srcRect/>
          <a:stretch>
            <a:fillRect/>
          </a:stretch>
        </p:blipFill>
        <p:spPr bwMode="auto">
          <a:xfrm>
            <a:off x="528810" y="1189822"/>
            <a:ext cx="7943161" cy="5001658"/>
          </a:xfrm>
          <a:prstGeom prst="rect">
            <a:avLst/>
          </a:prstGeom>
          <a:noFill/>
          <a:ln>
            <a:noFill/>
          </a:ln>
        </p:spPr>
      </p:pic>
    </p:spTree>
    <p:extLst>
      <p:ext uri="{BB962C8B-B14F-4D97-AF65-F5344CB8AC3E}">
        <p14:creationId xmlns:p14="http://schemas.microsoft.com/office/powerpoint/2010/main" val="172211913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673" y="307689"/>
            <a:ext cx="8219256" cy="1008000"/>
          </a:xfrm>
        </p:spPr>
        <p:txBody>
          <a:bodyPr>
            <a:normAutofit/>
          </a:bodyPr>
          <a:lstStyle/>
          <a:p>
            <a:r>
              <a:rPr lang="en-ZA" dirty="0"/>
              <a:t>Training Plan</a:t>
            </a:r>
          </a:p>
        </p:txBody>
      </p:sp>
      <p:sp>
        <p:nvSpPr>
          <p:cNvPr id="4" name="Slide Number Placeholder 3"/>
          <p:cNvSpPr>
            <a:spLocks noGrp="1"/>
          </p:cNvSpPr>
          <p:nvPr>
            <p:ph type="sldNum" sz="quarter" idx="12"/>
          </p:nvPr>
        </p:nvSpPr>
        <p:spPr/>
        <p:txBody>
          <a:bodyPr/>
          <a:lstStyle/>
          <a:p>
            <a:fld id="{32F83655-DC73-417F-8B26-EB7A1DBB5382}" type="slidenum">
              <a:rPr lang="en-ZA" smtClean="0"/>
              <a:pPr/>
              <a:t>99</a:t>
            </a:fld>
            <a:endParaRPr lang="en-ZA" dirty="0"/>
          </a:p>
        </p:txBody>
      </p:sp>
      <p:sp>
        <p:nvSpPr>
          <p:cNvPr id="5" name="Content Placeholder 4"/>
          <p:cNvSpPr>
            <a:spLocks noGrp="1"/>
          </p:cNvSpPr>
          <p:nvPr>
            <p:ph sz="quarter" idx="1"/>
          </p:nvPr>
        </p:nvSpPr>
        <p:spPr>
          <a:xfrm>
            <a:off x="517793" y="1237025"/>
            <a:ext cx="8218583" cy="4877335"/>
          </a:xfrm>
        </p:spPr>
        <p:txBody>
          <a:bodyPr>
            <a:normAutofit/>
          </a:bodyPr>
          <a:lstStyle/>
          <a:p>
            <a:pPr marL="0" indent="0" fontAlgn="base" hangingPunct="0">
              <a:buNone/>
            </a:pPr>
            <a:endParaRPr lang="en-ZA" dirty="0"/>
          </a:p>
          <a:p>
            <a:pPr marL="0" indent="0" fontAlgn="base" hangingPunct="0">
              <a:buNone/>
            </a:pPr>
            <a:endParaRPr lang="en-ZA" dirty="0"/>
          </a:p>
          <a:p>
            <a:pPr marL="0" indent="0" fontAlgn="base" hangingPunct="0">
              <a:buNone/>
            </a:pPr>
            <a:endParaRPr lang="en-ZA" dirty="0"/>
          </a:p>
        </p:txBody>
      </p:sp>
      <p:sp>
        <p:nvSpPr>
          <p:cNvPr id="7" name="Rectangle 6"/>
          <p:cNvSpPr/>
          <p:nvPr/>
        </p:nvSpPr>
        <p:spPr>
          <a:xfrm>
            <a:off x="462709" y="1322024"/>
            <a:ext cx="8185532" cy="3416320"/>
          </a:xfrm>
          <a:prstGeom prst="rect">
            <a:avLst/>
          </a:prstGeom>
        </p:spPr>
        <p:txBody>
          <a:bodyPr wrap="square">
            <a:spAutoFit/>
          </a:bodyPr>
          <a:lstStyle/>
          <a:p>
            <a:r>
              <a:rPr lang="en-ZA" sz="2400" dirty="0"/>
              <a:t>The training plan must specify the following:</a:t>
            </a:r>
          </a:p>
          <a:p>
            <a:pPr marL="285750" lvl="0" indent="-285750" fontAlgn="base">
              <a:buFont typeface="Arial" pitchFamily="34" charset="0"/>
              <a:buChar char="•"/>
            </a:pPr>
            <a:r>
              <a:rPr lang="en-GB" sz="2400" dirty="0">
                <a:effectLst>
                  <a:outerShdw sx="0" sy="0" algn="tr" rotWithShape="0">
                    <a:srgbClr val="000000"/>
                  </a:outerShdw>
                </a:effectLst>
              </a:rPr>
              <a:t>The competencies to be obtained</a:t>
            </a:r>
            <a:endParaRPr lang="en-ZA" sz="2400" dirty="0">
              <a:effectLst>
                <a:outerShdw sx="0" sy="0" algn="tr" rotWithShape="0">
                  <a:srgbClr val="000000"/>
                </a:outerShdw>
              </a:effectLst>
            </a:endParaRPr>
          </a:p>
          <a:p>
            <a:pPr marL="285750" lvl="0" indent="-285750" fontAlgn="base">
              <a:buFont typeface="Arial" pitchFamily="34" charset="0"/>
              <a:buChar char="•"/>
            </a:pPr>
            <a:r>
              <a:rPr lang="en-GB" sz="2400" dirty="0">
                <a:effectLst>
                  <a:outerShdw sx="0" sy="0" algn="tr" rotWithShape="0">
                    <a:srgbClr val="000000"/>
                  </a:outerShdw>
                </a:effectLst>
              </a:rPr>
              <a:t>The time-frame for achieving the competencies</a:t>
            </a:r>
            <a:endParaRPr lang="en-ZA" sz="2400" dirty="0">
              <a:effectLst>
                <a:outerShdw sx="0" sy="0" algn="tr" rotWithShape="0">
                  <a:srgbClr val="000000"/>
                </a:outerShdw>
              </a:effectLst>
            </a:endParaRPr>
          </a:p>
          <a:p>
            <a:pPr marL="285750" lvl="0" indent="-285750" fontAlgn="base">
              <a:buFont typeface="Arial" pitchFamily="34" charset="0"/>
              <a:buChar char="•"/>
            </a:pPr>
            <a:r>
              <a:rPr lang="en-GB" sz="2400" dirty="0">
                <a:effectLst>
                  <a:outerShdw sx="0" sy="0" algn="tr" rotWithShape="0">
                    <a:srgbClr val="000000"/>
                  </a:outerShdw>
                </a:effectLst>
              </a:rPr>
              <a:t>The training to be undertaken</a:t>
            </a:r>
            <a:endParaRPr lang="en-ZA" sz="2400" dirty="0">
              <a:effectLst>
                <a:outerShdw sx="0" sy="0" algn="tr" rotWithShape="0">
                  <a:srgbClr val="000000"/>
                </a:outerShdw>
              </a:effectLst>
            </a:endParaRPr>
          </a:p>
          <a:p>
            <a:pPr marL="285750" lvl="0" indent="-285750" fontAlgn="base">
              <a:buFont typeface="Arial" pitchFamily="34" charset="0"/>
              <a:buChar char="•"/>
            </a:pPr>
            <a:r>
              <a:rPr lang="en-GB" sz="2400" dirty="0">
                <a:effectLst>
                  <a:outerShdw sx="0" sy="0" algn="tr" rotWithShape="0">
                    <a:srgbClr val="000000"/>
                  </a:outerShdw>
                </a:effectLst>
              </a:rPr>
              <a:t>The delivery modes to be employed</a:t>
            </a:r>
            <a:endParaRPr lang="en-ZA" sz="2400" dirty="0">
              <a:effectLst>
                <a:outerShdw sx="0" sy="0" algn="tr" rotWithShape="0">
                  <a:srgbClr val="000000"/>
                </a:outerShdw>
              </a:effectLst>
            </a:endParaRPr>
          </a:p>
          <a:p>
            <a:pPr marL="285750" lvl="0" indent="-285750" fontAlgn="base">
              <a:buFont typeface="Arial" pitchFamily="34" charset="0"/>
              <a:buChar char="•"/>
            </a:pPr>
            <a:r>
              <a:rPr lang="en-GB" sz="2400" dirty="0">
                <a:effectLst>
                  <a:outerShdw sx="0" sy="0" algn="tr" rotWithShape="0">
                    <a:srgbClr val="000000"/>
                  </a:outerShdw>
                </a:effectLst>
              </a:rPr>
              <a:t>The details (when, how and how much) of the time allocated outside routine work duties is for off-the-job training</a:t>
            </a:r>
            <a:endParaRPr lang="en-ZA" sz="2400" dirty="0">
              <a:effectLst>
                <a:outerShdw sx="0" sy="0" algn="tr" rotWithShape="0">
                  <a:srgbClr val="000000"/>
                </a:outerShdw>
              </a:effectLst>
            </a:endParaRPr>
          </a:p>
          <a:p>
            <a:pPr marL="285750" lvl="0" indent="-285750" fontAlgn="base">
              <a:buFont typeface="Arial" pitchFamily="34" charset="0"/>
              <a:buChar char="•"/>
            </a:pPr>
            <a:r>
              <a:rPr lang="en-GB" sz="2400" dirty="0">
                <a:effectLst>
                  <a:outerShdw sx="0" sy="0" algn="tr" rotWithShape="0">
                    <a:srgbClr val="000000"/>
                  </a:outerShdw>
                </a:effectLst>
              </a:rPr>
              <a:t>Who is responsible for the delivery and/or assessment of each competency</a:t>
            </a:r>
            <a:endParaRPr lang="en-ZA" sz="2400" dirty="0">
              <a:effectLst>
                <a:outerShdw sx="0" sy="0" algn="tr" rotWithShape="0">
                  <a:srgbClr val="000000"/>
                </a:outerShdw>
              </a:effectLst>
            </a:endParaRPr>
          </a:p>
        </p:txBody>
      </p:sp>
    </p:spTree>
    <p:extLst>
      <p:ext uri="{BB962C8B-B14F-4D97-AF65-F5344CB8AC3E}">
        <p14:creationId xmlns:p14="http://schemas.microsoft.com/office/powerpoint/2010/main" val="413869472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ENJO 1">
      <a:dk1>
        <a:srgbClr val="000066"/>
      </a:dk1>
      <a:lt1>
        <a:sysClr val="window" lastClr="FFFFFF"/>
      </a:lt1>
      <a:dk2>
        <a:srgbClr val="000066"/>
      </a:dk2>
      <a:lt2>
        <a:srgbClr val="008080"/>
      </a:lt2>
      <a:accent1>
        <a:srgbClr val="000066"/>
      </a:accent1>
      <a:accent2>
        <a:srgbClr val="009DD9"/>
      </a:accent2>
      <a:accent3>
        <a:srgbClr val="CC0000"/>
      </a:accent3>
      <a:accent4>
        <a:srgbClr val="009592"/>
      </a:accent4>
      <a:accent5>
        <a:srgbClr val="008080"/>
      </a:accent5>
      <a:accent6>
        <a:srgbClr val="7F7F7F"/>
      </a:accent6>
      <a:hlink>
        <a:srgbClr val="3333FF"/>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extLst>
    <a:ext uri="{05A4C25C-085E-4340-85A3-A5531E510DB2}">
      <thm15:themeFamily xmlns:thm15="http://schemas.microsoft.com/office/thememl/2012/main" name="ENJO Template Basic" id="{0151E72C-3FAD-4278-B79E-FEB7AA485E5A}" vid="{6D876AF4-79AC-430A-874D-C982333397E8}"/>
    </a:ext>
  </a:extLst>
</a:theme>
</file>

<file path=docProps/app.xml><?xml version="1.0" encoding="utf-8"?>
<Properties xmlns="http://schemas.openxmlformats.org/officeDocument/2006/extended-properties" xmlns:vt="http://schemas.openxmlformats.org/officeDocument/2006/docPropsVTypes">
  <Template>ENJO Template Basic</Template>
  <TotalTime>576</TotalTime>
  <Words>5955</Words>
  <Application>Microsoft Office PowerPoint</Application>
  <PresentationFormat>On-screen Show (4:3)</PresentationFormat>
  <Paragraphs>940</Paragraphs>
  <Slides>114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114</vt:i4>
      </vt:variant>
    </vt:vector>
  </HeadingPairs>
  <TitlesOfParts>
    <vt:vector size="120" baseType="lpstr">
      <vt:lpstr>Arial</vt:lpstr>
      <vt:lpstr>Calibri</vt:lpstr>
      <vt:lpstr>Courier New</vt:lpstr>
      <vt:lpstr>Times New Roman</vt:lpstr>
      <vt:lpstr>Wingdings 2</vt:lpstr>
      <vt:lpstr>Theme1</vt:lpstr>
      <vt:lpstr>COMMUNICATION</vt:lpstr>
      <vt:lpstr>Ground Rules</vt:lpstr>
      <vt:lpstr>Section 1 Overview</vt:lpstr>
      <vt:lpstr>Overview</vt:lpstr>
      <vt:lpstr>Overview</vt:lpstr>
      <vt:lpstr>Categories Of Evidence</vt:lpstr>
      <vt:lpstr>Overview</vt:lpstr>
      <vt:lpstr>Good Evidence</vt:lpstr>
      <vt:lpstr>Assessment Brief</vt:lpstr>
      <vt:lpstr>Assessment Brief</vt:lpstr>
      <vt:lpstr>Assessment Brief</vt:lpstr>
      <vt:lpstr>Assessment Brief</vt:lpstr>
      <vt:lpstr>Assessment Brief</vt:lpstr>
      <vt:lpstr>Assessment Brief</vt:lpstr>
      <vt:lpstr>Types of Assessment</vt:lpstr>
      <vt:lpstr>Assessment Methods</vt:lpstr>
      <vt:lpstr>Assessment</vt:lpstr>
      <vt:lpstr>Competence</vt:lpstr>
      <vt:lpstr>Re-Assessment</vt:lpstr>
      <vt:lpstr>Assessment Brief</vt:lpstr>
      <vt:lpstr>Assessment Brief</vt:lpstr>
      <vt:lpstr>Assessment Brief</vt:lpstr>
      <vt:lpstr>Assessment Brief</vt:lpstr>
      <vt:lpstr>Assessment Brief</vt:lpstr>
      <vt:lpstr>Assessment Brief</vt:lpstr>
      <vt:lpstr>Appeals and Disputes</vt:lpstr>
      <vt:lpstr>Section 1</vt:lpstr>
      <vt:lpstr>Section 1 - 2 Administrative Detail</vt:lpstr>
      <vt:lpstr>Special Instruction</vt:lpstr>
      <vt:lpstr>Unit Standard</vt:lpstr>
      <vt:lpstr>Unit Standard</vt:lpstr>
      <vt:lpstr>COMMUNICATION</vt:lpstr>
      <vt:lpstr>What is communication? </vt:lpstr>
      <vt:lpstr>The communication process:</vt:lpstr>
      <vt:lpstr>The Sharing Process</vt:lpstr>
      <vt:lpstr>Questioning techniques</vt:lpstr>
      <vt:lpstr>Listening skills</vt:lpstr>
      <vt:lpstr>Sustaining interaction</vt:lpstr>
      <vt:lpstr>Conveying meaning</vt:lpstr>
      <vt:lpstr>Using your voice effectively</vt:lpstr>
      <vt:lpstr>Non-verbal communication</vt:lpstr>
      <vt:lpstr>What to avoid during conversation</vt:lpstr>
      <vt:lpstr>Adapting speech</vt:lpstr>
      <vt:lpstr>Expressing ideas and opinions</vt:lpstr>
      <vt:lpstr>Idioms</vt:lpstr>
      <vt:lpstr>Slang</vt:lpstr>
      <vt:lpstr>Acronym</vt:lpstr>
      <vt:lpstr>Compound Words</vt:lpstr>
      <vt:lpstr>Homonyms</vt:lpstr>
      <vt:lpstr>Pauses</vt:lpstr>
      <vt:lpstr>Organise speech</vt:lpstr>
      <vt:lpstr>Style and Register</vt:lpstr>
      <vt:lpstr>Audience</vt:lpstr>
      <vt:lpstr>Visual aids</vt:lpstr>
      <vt:lpstr>Fact and Opinion</vt:lpstr>
      <vt:lpstr>Diction</vt:lpstr>
      <vt:lpstr>Language Usage</vt:lpstr>
      <vt:lpstr>Various Techniques</vt:lpstr>
      <vt:lpstr>Various Techniques</vt:lpstr>
      <vt:lpstr>Various Techniques</vt:lpstr>
      <vt:lpstr>Modes of Communication</vt:lpstr>
      <vt:lpstr>Modes of Communication</vt:lpstr>
      <vt:lpstr>Formative Assessment</vt:lpstr>
      <vt:lpstr>COMMUNICATION</vt:lpstr>
      <vt:lpstr>Write/sign for a specific audience, purpose and context </vt:lpstr>
      <vt:lpstr>Writing Formats</vt:lpstr>
      <vt:lpstr>Grammatical Structures</vt:lpstr>
      <vt:lpstr>Grammatical Structures</vt:lpstr>
      <vt:lpstr>Grammatical Structures</vt:lpstr>
      <vt:lpstr>Structure of Texts</vt:lpstr>
      <vt:lpstr>Steps in Writing</vt:lpstr>
      <vt:lpstr>COMMUNICATION</vt:lpstr>
      <vt:lpstr>Reading and Viewing Strategies</vt:lpstr>
      <vt:lpstr>Logical Sequencing</vt:lpstr>
      <vt:lpstr>Features of Text</vt:lpstr>
      <vt:lpstr>Reference Texts</vt:lpstr>
      <vt:lpstr>Main Ideas and Supporting Evidence</vt:lpstr>
      <vt:lpstr>Presenting Information</vt:lpstr>
      <vt:lpstr>Text Types</vt:lpstr>
      <vt:lpstr>Producing a Good Argument</vt:lpstr>
      <vt:lpstr>Implicit and Explicit Meanings</vt:lpstr>
      <vt:lpstr>Choice of Words</vt:lpstr>
      <vt:lpstr>Sentence Building</vt:lpstr>
      <vt:lpstr>Sentence Building</vt:lpstr>
      <vt:lpstr>Formative Assessment</vt:lpstr>
      <vt:lpstr>COMMUNICATION</vt:lpstr>
      <vt:lpstr>Learning Resources</vt:lpstr>
      <vt:lpstr>Learning Strategies</vt:lpstr>
      <vt:lpstr>Interpreting Spoken Texts</vt:lpstr>
      <vt:lpstr>Group Learning</vt:lpstr>
      <vt:lpstr>Occupational Learning Materials</vt:lpstr>
      <vt:lpstr>Gathering Information</vt:lpstr>
      <vt:lpstr>Functioning in a Team</vt:lpstr>
      <vt:lpstr>Team Conflict</vt:lpstr>
      <vt:lpstr>Types of Organisation</vt:lpstr>
      <vt:lpstr>Formative Assessment</vt:lpstr>
      <vt:lpstr>COMMUNICATION</vt:lpstr>
      <vt:lpstr>Needs Analysis</vt:lpstr>
      <vt:lpstr>Training Plan</vt:lpstr>
      <vt:lpstr>Training Plan cont.</vt:lpstr>
      <vt:lpstr>Conducting Training Sessions</vt:lpstr>
      <vt:lpstr>Practice</vt:lpstr>
      <vt:lpstr>Language of Learning</vt:lpstr>
      <vt:lpstr>Learner Progress</vt:lpstr>
      <vt:lpstr>Training Effectiveness</vt:lpstr>
      <vt:lpstr>The Importance of Reporting</vt:lpstr>
      <vt:lpstr>Reviewing Training</vt:lpstr>
      <vt:lpstr>Reviewing Training cont.</vt:lpstr>
      <vt:lpstr>Strengths and Weaknesses</vt:lpstr>
      <vt:lpstr>Strengths and Weaknesses</vt:lpstr>
      <vt:lpstr>Preparing for Assessment </vt:lpstr>
      <vt:lpstr>Implementation</vt:lpstr>
      <vt:lpstr>Feedback</vt:lpstr>
      <vt:lpstr>Formative Assessment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Marius Burger</dc:creator>
  <cp:lastModifiedBy>ENJO Consultants</cp:lastModifiedBy>
  <cp:revision>52</cp:revision>
  <dcterms:created xsi:type="dcterms:W3CDTF">2015-09-16T12:39:10Z</dcterms:created>
  <dcterms:modified xsi:type="dcterms:W3CDTF">2017-08-26T08:16:28Z</dcterms:modified>
</cp:coreProperties>
</file>