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85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7" r:id="rId30"/>
    <p:sldId id="286" r:id="rId31"/>
    <p:sldId id="291" r:id="rId32"/>
    <p:sldId id="288" r:id="rId33"/>
    <p:sldId id="289" r:id="rId34"/>
    <p:sldId id="290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26" r:id="rId49"/>
    <p:sldId id="306" r:id="rId50"/>
    <p:sldId id="307" r:id="rId51"/>
    <p:sldId id="305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7" r:id="rId69"/>
    <p:sldId id="328" r:id="rId70"/>
  </p:sldIdLst>
  <p:sldSz cx="9144000" cy="6858000" type="screen4x3"/>
  <p:notesSz cx="6867525" cy="9994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3" d="100"/>
          <a:sy n="73" d="100"/>
        </p:scale>
        <p:origin x="5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12FC0A-C24F-404E-A0F7-42F309206DF3}" type="doc">
      <dgm:prSet loTypeId="urn:microsoft.com/office/officeart/2005/8/layout/orgChart1" loCatId="hierarchy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45A05D77-9081-4709-A301-ED1670679511}">
      <dgm:prSet phldrT="[Text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800" dirty="0"/>
            <a:t>Integrated Assessment</a:t>
          </a:r>
        </a:p>
      </dgm:t>
    </dgm:pt>
    <dgm:pt modelId="{D71044DB-2B70-4F4E-80BE-2774EFE23D9B}" type="parTrans" cxnId="{CFA81786-B748-48AF-9BFF-282DDBA00D8C}">
      <dgm:prSet/>
      <dgm:spPr/>
      <dgm:t>
        <a:bodyPr/>
        <a:lstStyle/>
        <a:p>
          <a:endParaRPr lang="en-US"/>
        </a:p>
      </dgm:t>
    </dgm:pt>
    <dgm:pt modelId="{6E62E6EC-8AE2-4AF1-A2B3-4B2DFA7C2E76}" type="sibTrans" cxnId="{CFA81786-B748-48AF-9BFF-282DDBA00D8C}">
      <dgm:prSet/>
      <dgm:spPr/>
      <dgm:t>
        <a:bodyPr/>
        <a:lstStyle/>
        <a:p>
          <a:endParaRPr lang="en-US"/>
        </a:p>
      </dgm:t>
    </dgm:pt>
    <dgm:pt modelId="{EE2601E4-BD06-488F-8835-BD42E9836204}">
      <dgm:prSet phldrT="[Text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600" dirty="0"/>
            <a:t>Diagnostic</a:t>
          </a:r>
        </a:p>
      </dgm:t>
    </dgm:pt>
    <dgm:pt modelId="{B12096FB-3CD0-49F4-BAF9-B1380D9A54B8}" type="parTrans" cxnId="{0A0938CA-C636-4105-B9AD-4EA7A5994EF3}">
      <dgm:prSet/>
      <dgm:spPr/>
      <dgm:t>
        <a:bodyPr/>
        <a:lstStyle/>
        <a:p>
          <a:endParaRPr lang="en-US"/>
        </a:p>
      </dgm:t>
    </dgm:pt>
    <dgm:pt modelId="{94FA67A3-20B5-450F-BA2D-9FD3B2CD0B91}" type="sibTrans" cxnId="{0A0938CA-C636-4105-B9AD-4EA7A5994EF3}">
      <dgm:prSet/>
      <dgm:spPr/>
      <dgm:t>
        <a:bodyPr/>
        <a:lstStyle/>
        <a:p>
          <a:endParaRPr lang="en-US"/>
        </a:p>
      </dgm:t>
    </dgm:pt>
    <dgm:pt modelId="{1E1F23DD-C042-4219-9C9C-280CD91B28AC}">
      <dgm:prSet phldrT="[Text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600" dirty="0"/>
            <a:t>Formative</a:t>
          </a:r>
        </a:p>
      </dgm:t>
    </dgm:pt>
    <dgm:pt modelId="{BA260C72-4AAC-4934-9080-9E94A5BECF03}" type="parTrans" cxnId="{74D81C63-3C7F-4FEE-ADE4-6AEB9B70E050}">
      <dgm:prSet/>
      <dgm:spPr/>
      <dgm:t>
        <a:bodyPr/>
        <a:lstStyle/>
        <a:p>
          <a:endParaRPr lang="en-US"/>
        </a:p>
      </dgm:t>
    </dgm:pt>
    <dgm:pt modelId="{F5C9150A-4E4A-4D26-8790-6B17A63FFF69}" type="sibTrans" cxnId="{74D81C63-3C7F-4FEE-ADE4-6AEB9B70E050}">
      <dgm:prSet/>
      <dgm:spPr/>
      <dgm:t>
        <a:bodyPr/>
        <a:lstStyle/>
        <a:p>
          <a:endParaRPr lang="en-US"/>
        </a:p>
      </dgm:t>
    </dgm:pt>
    <dgm:pt modelId="{26B039C9-4E13-4463-9C35-681A3ADA2ED4}">
      <dgm:prSet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600" dirty="0"/>
            <a:t>Summative</a:t>
          </a:r>
        </a:p>
      </dgm:t>
    </dgm:pt>
    <dgm:pt modelId="{DAF10627-20FA-4BDB-9365-30405B888CDC}" type="parTrans" cxnId="{A9632E11-356B-45B5-9A5F-D764C0D006B1}">
      <dgm:prSet/>
      <dgm:spPr/>
      <dgm:t>
        <a:bodyPr/>
        <a:lstStyle/>
        <a:p>
          <a:endParaRPr lang="en-US"/>
        </a:p>
      </dgm:t>
    </dgm:pt>
    <dgm:pt modelId="{3A9988E5-D2FC-4053-A3B2-804D55B5D78C}" type="sibTrans" cxnId="{A9632E11-356B-45B5-9A5F-D764C0D006B1}">
      <dgm:prSet/>
      <dgm:spPr/>
      <dgm:t>
        <a:bodyPr/>
        <a:lstStyle/>
        <a:p>
          <a:endParaRPr lang="en-US"/>
        </a:p>
      </dgm:t>
    </dgm:pt>
    <dgm:pt modelId="{1CA79E3D-2962-42C0-8C9A-1398AB3AA113}" type="pres">
      <dgm:prSet presAssocID="{4912FC0A-C24F-404E-A0F7-42F309206D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0A395C4-0E4D-4059-9682-15130E95B087}" type="pres">
      <dgm:prSet presAssocID="{45A05D77-9081-4709-A301-ED1670679511}" presName="hierRoot1" presStyleCnt="0">
        <dgm:presLayoutVars>
          <dgm:hierBranch val="init"/>
        </dgm:presLayoutVars>
      </dgm:prSet>
      <dgm:spPr/>
    </dgm:pt>
    <dgm:pt modelId="{CD8864FD-C9B2-494A-88EB-9FDC63761633}" type="pres">
      <dgm:prSet presAssocID="{45A05D77-9081-4709-A301-ED1670679511}" presName="rootComposite1" presStyleCnt="0"/>
      <dgm:spPr/>
    </dgm:pt>
    <dgm:pt modelId="{00DD5ACD-371A-4729-B992-E39098DC1F1D}" type="pres">
      <dgm:prSet presAssocID="{45A05D77-9081-4709-A301-ED1670679511}" presName="rootText1" presStyleLbl="node0" presStyleIdx="0" presStyleCnt="1" custScaleX="153384">
        <dgm:presLayoutVars>
          <dgm:chPref val="3"/>
        </dgm:presLayoutVars>
      </dgm:prSet>
      <dgm:spPr/>
    </dgm:pt>
    <dgm:pt modelId="{7EFA7AA0-0092-48D0-9439-0EB32D25F1C0}" type="pres">
      <dgm:prSet presAssocID="{45A05D77-9081-4709-A301-ED1670679511}" presName="rootConnector1" presStyleLbl="node1" presStyleIdx="0" presStyleCnt="0"/>
      <dgm:spPr/>
    </dgm:pt>
    <dgm:pt modelId="{C3A3393F-F860-4BD0-878D-21DC2B2B037E}" type="pres">
      <dgm:prSet presAssocID="{45A05D77-9081-4709-A301-ED1670679511}" presName="hierChild2" presStyleCnt="0"/>
      <dgm:spPr/>
    </dgm:pt>
    <dgm:pt modelId="{F3C2E6AE-54DB-4A89-888B-E04C9BF56F0C}" type="pres">
      <dgm:prSet presAssocID="{B12096FB-3CD0-49F4-BAF9-B1380D9A54B8}" presName="Name37" presStyleLbl="parChTrans1D2" presStyleIdx="0" presStyleCnt="3"/>
      <dgm:spPr/>
    </dgm:pt>
    <dgm:pt modelId="{C26441C1-06AD-4E9C-B3AD-0E67D1273C05}" type="pres">
      <dgm:prSet presAssocID="{EE2601E4-BD06-488F-8835-BD42E9836204}" presName="hierRoot2" presStyleCnt="0">
        <dgm:presLayoutVars>
          <dgm:hierBranch val="init"/>
        </dgm:presLayoutVars>
      </dgm:prSet>
      <dgm:spPr/>
    </dgm:pt>
    <dgm:pt modelId="{5AC03954-9479-483D-8DBD-7EBAB6A065EF}" type="pres">
      <dgm:prSet presAssocID="{EE2601E4-BD06-488F-8835-BD42E9836204}" presName="rootComposite" presStyleCnt="0"/>
      <dgm:spPr/>
    </dgm:pt>
    <dgm:pt modelId="{EB3699A1-9B8A-4C7E-8558-A6BFFBF82444}" type="pres">
      <dgm:prSet presAssocID="{EE2601E4-BD06-488F-8835-BD42E9836204}" presName="rootText" presStyleLbl="node2" presStyleIdx="0" presStyleCnt="3">
        <dgm:presLayoutVars>
          <dgm:chPref val="3"/>
        </dgm:presLayoutVars>
      </dgm:prSet>
      <dgm:spPr/>
    </dgm:pt>
    <dgm:pt modelId="{A9E7900D-BCDB-4A4D-9C7E-77C9A0D75570}" type="pres">
      <dgm:prSet presAssocID="{EE2601E4-BD06-488F-8835-BD42E9836204}" presName="rootConnector" presStyleLbl="node2" presStyleIdx="0" presStyleCnt="3"/>
      <dgm:spPr/>
    </dgm:pt>
    <dgm:pt modelId="{AA18F463-6B68-45B8-96E5-AD8F9FF7ECFF}" type="pres">
      <dgm:prSet presAssocID="{EE2601E4-BD06-488F-8835-BD42E9836204}" presName="hierChild4" presStyleCnt="0"/>
      <dgm:spPr/>
    </dgm:pt>
    <dgm:pt modelId="{5B27FCA1-33F8-49EE-B946-63113D12117B}" type="pres">
      <dgm:prSet presAssocID="{EE2601E4-BD06-488F-8835-BD42E9836204}" presName="hierChild5" presStyleCnt="0"/>
      <dgm:spPr/>
    </dgm:pt>
    <dgm:pt modelId="{FF99C2F2-CD21-4313-9634-001389A43FB9}" type="pres">
      <dgm:prSet presAssocID="{BA260C72-4AAC-4934-9080-9E94A5BECF03}" presName="Name37" presStyleLbl="parChTrans1D2" presStyleIdx="1" presStyleCnt="3"/>
      <dgm:spPr/>
    </dgm:pt>
    <dgm:pt modelId="{733B6E01-64FA-4661-B6CC-24705DC5A668}" type="pres">
      <dgm:prSet presAssocID="{1E1F23DD-C042-4219-9C9C-280CD91B28AC}" presName="hierRoot2" presStyleCnt="0">
        <dgm:presLayoutVars>
          <dgm:hierBranch val="init"/>
        </dgm:presLayoutVars>
      </dgm:prSet>
      <dgm:spPr/>
    </dgm:pt>
    <dgm:pt modelId="{39F62395-B5DA-4B80-989D-00F6B58952E5}" type="pres">
      <dgm:prSet presAssocID="{1E1F23DD-C042-4219-9C9C-280CD91B28AC}" presName="rootComposite" presStyleCnt="0"/>
      <dgm:spPr/>
    </dgm:pt>
    <dgm:pt modelId="{4C255BB0-1E6B-41BD-A9B3-29EA7F5693FC}" type="pres">
      <dgm:prSet presAssocID="{1E1F23DD-C042-4219-9C9C-280CD91B28AC}" presName="rootText" presStyleLbl="node2" presStyleIdx="1" presStyleCnt="3">
        <dgm:presLayoutVars>
          <dgm:chPref val="3"/>
        </dgm:presLayoutVars>
      </dgm:prSet>
      <dgm:spPr/>
    </dgm:pt>
    <dgm:pt modelId="{BA70270E-585D-4A22-B309-A104DFB9AC6E}" type="pres">
      <dgm:prSet presAssocID="{1E1F23DD-C042-4219-9C9C-280CD91B28AC}" presName="rootConnector" presStyleLbl="node2" presStyleIdx="1" presStyleCnt="3"/>
      <dgm:spPr/>
    </dgm:pt>
    <dgm:pt modelId="{18BCA5D3-DEFD-454D-9E82-F7030D92C3BC}" type="pres">
      <dgm:prSet presAssocID="{1E1F23DD-C042-4219-9C9C-280CD91B28AC}" presName="hierChild4" presStyleCnt="0"/>
      <dgm:spPr/>
    </dgm:pt>
    <dgm:pt modelId="{1ACB6A03-D727-4A7C-AFBE-AA136F42B5FF}" type="pres">
      <dgm:prSet presAssocID="{1E1F23DD-C042-4219-9C9C-280CD91B28AC}" presName="hierChild5" presStyleCnt="0"/>
      <dgm:spPr/>
    </dgm:pt>
    <dgm:pt modelId="{79A44E13-0693-4EF4-ADC9-07A7A193F52E}" type="pres">
      <dgm:prSet presAssocID="{DAF10627-20FA-4BDB-9365-30405B888CDC}" presName="Name37" presStyleLbl="parChTrans1D2" presStyleIdx="2" presStyleCnt="3"/>
      <dgm:spPr/>
    </dgm:pt>
    <dgm:pt modelId="{F19A08F4-B90B-4173-BA70-DFE8A572420E}" type="pres">
      <dgm:prSet presAssocID="{26B039C9-4E13-4463-9C35-681A3ADA2ED4}" presName="hierRoot2" presStyleCnt="0">
        <dgm:presLayoutVars>
          <dgm:hierBranch val="init"/>
        </dgm:presLayoutVars>
      </dgm:prSet>
      <dgm:spPr/>
    </dgm:pt>
    <dgm:pt modelId="{08E805BA-5AFC-4EA9-BBEB-1FA11E4A5419}" type="pres">
      <dgm:prSet presAssocID="{26B039C9-4E13-4463-9C35-681A3ADA2ED4}" presName="rootComposite" presStyleCnt="0"/>
      <dgm:spPr/>
    </dgm:pt>
    <dgm:pt modelId="{24349B9E-7679-48F3-8C1B-516E244933D3}" type="pres">
      <dgm:prSet presAssocID="{26B039C9-4E13-4463-9C35-681A3ADA2ED4}" presName="rootText" presStyleLbl="node2" presStyleIdx="2" presStyleCnt="3">
        <dgm:presLayoutVars>
          <dgm:chPref val="3"/>
        </dgm:presLayoutVars>
      </dgm:prSet>
      <dgm:spPr/>
    </dgm:pt>
    <dgm:pt modelId="{00998848-0883-4A30-8D28-291E7D75C6FB}" type="pres">
      <dgm:prSet presAssocID="{26B039C9-4E13-4463-9C35-681A3ADA2ED4}" presName="rootConnector" presStyleLbl="node2" presStyleIdx="2" presStyleCnt="3"/>
      <dgm:spPr/>
    </dgm:pt>
    <dgm:pt modelId="{45A93E4F-2C9E-47CD-9578-C6A168439A3A}" type="pres">
      <dgm:prSet presAssocID="{26B039C9-4E13-4463-9C35-681A3ADA2ED4}" presName="hierChild4" presStyleCnt="0"/>
      <dgm:spPr/>
    </dgm:pt>
    <dgm:pt modelId="{7CB973D3-9989-46AC-A626-95B627260AFD}" type="pres">
      <dgm:prSet presAssocID="{26B039C9-4E13-4463-9C35-681A3ADA2ED4}" presName="hierChild5" presStyleCnt="0"/>
      <dgm:spPr/>
    </dgm:pt>
    <dgm:pt modelId="{D3B75623-7730-4849-B266-8F96DE748465}" type="pres">
      <dgm:prSet presAssocID="{45A05D77-9081-4709-A301-ED1670679511}" presName="hierChild3" presStyleCnt="0"/>
      <dgm:spPr/>
    </dgm:pt>
  </dgm:ptLst>
  <dgm:cxnLst>
    <dgm:cxn modelId="{A9632E11-356B-45B5-9A5F-D764C0D006B1}" srcId="{45A05D77-9081-4709-A301-ED1670679511}" destId="{26B039C9-4E13-4463-9C35-681A3ADA2ED4}" srcOrd="2" destOrd="0" parTransId="{DAF10627-20FA-4BDB-9365-30405B888CDC}" sibTransId="{3A9988E5-D2FC-4053-A3B2-804D55B5D78C}"/>
    <dgm:cxn modelId="{0C6F802B-066E-43DD-AD60-BF5E9E0E752C}" type="presOf" srcId="{DAF10627-20FA-4BDB-9365-30405B888CDC}" destId="{79A44E13-0693-4EF4-ADC9-07A7A193F52E}" srcOrd="0" destOrd="0" presId="urn:microsoft.com/office/officeart/2005/8/layout/orgChart1"/>
    <dgm:cxn modelId="{74D81C63-3C7F-4FEE-ADE4-6AEB9B70E050}" srcId="{45A05D77-9081-4709-A301-ED1670679511}" destId="{1E1F23DD-C042-4219-9C9C-280CD91B28AC}" srcOrd="1" destOrd="0" parTransId="{BA260C72-4AAC-4934-9080-9E94A5BECF03}" sibTransId="{F5C9150A-4E4A-4D26-8790-6B17A63FFF69}"/>
    <dgm:cxn modelId="{03186664-12D9-4D6F-A229-522D891751ED}" type="presOf" srcId="{1E1F23DD-C042-4219-9C9C-280CD91B28AC}" destId="{4C255BB0-1E6B-41BD-A9B3-29EA7F5693FC}" srcOrd="0" destOrd="0" presId="urn:microsoft.com/office/officeart/2005/8/layout/orgChart1"/>
    <dgm:cxn modelId="{FD39B667-46BF-4463-82EE-D8FEC09DB0B8}" type="presOf" srcId="{B12096FB-3CD0-49F4-BAF9-B1380D9A54B8}" destId="{F3C2E6AE-54DB-4A89-888B-E04C9BF56F0C}" srcOrd="0" destOrd="0" presId="urn:microsoft.com/office/officeart/2005/8/layout/orgChart1"/>
    <dgm:cxn modelId="{0C8D534C-6CD4-4AEB-BB9F-A61C52DFD5E9}" type="presOf" srcId="{45A05D77-9081-4709-A301-ED1670679511}" destId="{7EFA7AA0-0092-48D0-9439-0EB32D25F1C0}" srcOrd="1" destOrd="0" presId="urn:microsoft.com/office/officeart/2005/8/layout/orgChart1"/>
    <dgm:cxn modelId="{6AE73352-EBAF-489B-92A5-AEAC047E7BF9}" type="presOf" srcId="{26B039C9-4E13-4463-9C35-681A3ADA2ED4}" destId="{24349B9E-7679-48F3-8C1B-516E244933D3}" srcOrd="0" destOrd="0" presId="urn:microsoft.com/office/officeart/2005/8/layout/orgChart1"/>
    <dgm:cxn modelId="{F164A773-4999-4490-A60E-C6B46EDF7312}" type="presOf" srcId="{26B039C9-4E13-4463-9C35-681A3ADA2ED4}" destId="{00998848-0883-4A30-8D28-291E7D75C6FB}" srcOrd="1" destOrd="0" presId="urn:microsoft.com/office/officeart/2005/8/layout/orgChart1"/>
    <dgm:cxn modelId="{CFA81786-B748-48AF-9BFF-282DDBA00D8C}" srcId="{4912FC0A-C24F-404E-A0F7-42F309206DF3}" destId="{45A05D77-9081-4709-A301-ED1670679511}" srcOrd="0" destOrd="0" parTransId="{D71044DB-2B70-4F4E-80BE-2774EFE23D9B}" sibTransId="{6E62E6EC-8AE2-4AF1-A2B3-4B2DFA7C2E76}"/>
    <dgm:cxn modelId="{8A5E2189-037A-4299-A4CA-B163E5C35E00}" type="presOf" srcId="{EE2601E4-BD06-488F-8835-BD42E9836204}" destId="{A9E7900D-BCDB-4A4D-9C7E-77C9A0D75570}" srcOrd="1" destOrd="0" presId="urn:microsoft.com/office/officeart/2005/8/layout/orgChart1"/>
    <dgm:cxn modelId="{79937491-C0C2-42A2-BCBC-B60D9C37FB15}" type="presOf" srcId="{EE2601E4-BD06-488F-8835-BD42E9836204}" destId="{EB3699A1-9B8A-4C7E-8558-A6BFFBF82444}" srcOrd="0" destOrd="0" presId="urn:microsoft.com/office/officeart/2005/8/layout/orgChart1"/>
    <dgm:cxn modelId="{3BA6AD95-3725-4D95-B13F-F82511442B0D}" type="presOf" srcId="{45A05D77-9081-4709-A301-ED1670679511}" destId="{00DD5ACD-371A-4729-B992-E39098DC1F1D}" srcOrd="0" destOrd="0" presId="urn:microsoft.com/office/officeart/2005/8/layout/orgChart1"/>
    <dgm:cxn modelId="{0A0938CA-C636-4105-B9AD-4EA7A5994EF3}" srcId="{45A05D77-9081-4709-A301-ED1670679511}" destId="{EE2601E4-BD06-488F-8835-BD42E9836204}" srcOrd="0" destOrd="0" parTransId="{B12096FB-3CD0-49F4-BAF9-B1380D9A54B8}" sibTransId="{94FA67A3-20B5-450F-BA2D-9FD3B2CD0B91}"/>
    <dgm:cxn modelId="{1E6CA5DC-591C-4B2A-AA60-BB50F1FD5DF9}" type="presOf" srcId="{1E1F23DD-C042-4219-9C9C-280CD91B28AC}" destId="{BA70270E-585D-4A22-B309-A104DFB9AC6E}" srcOrd="1" destOrd="0" presId="urn:microsoft.com/office/officeart/2005/8/layout/orgChart1"/>
    <dgm:cxn modelId="{B6B2A7EC-CC85-4469-A520-CCB5FB8DAE21}" type="presOf" srcId="{4912FC0A-C24F-404E-A0F7-42F309206DF3}" destId="{1CA79E3D-2962-42C0-8C9A-1398AB3AA113}" srcOrd="0" destOrd="0" presId="urn:microsoft.com/office/officeart/2005/8/layout/orgChart1"/>
    <dgm:cxn modelId="{19CFD2F1-E2C2-4D89-A667-005B4EBA7A5B}" type="presOf" srcId="{BA260C72-4AAC-4934-9080-9E94A5BECF03}" destId="{FF99C2F2-CD21-4313-9634-001389A43FB9}" srcOrd="0" destOrd="0" presId="urn:microsoft.com/office/officeart/2005/8/layout/orgChart1"/>
    <dgm:cxn modelId="{34562A7A-CF13-4F39-88ED-B6E5601783CF}" type="presParOf" srcId="{1CA79E3D-2962-42C0-8C9A-1398AB3AA113}" destId="{50A395C4-0E4D-4059-9682-15130E95B087}" srcOrd="0" destOrd="0" presId="urn:microsoft.com/office/officeart/2005/8/layout/orgChart1"/>
    <dgm:cxn modelId="{22373215-FF15-40B2-A3DC-C00882D2BED7}" type="presParOf" srcId="{50A395C4-0E4D-4059-9682-15130E95B087}" destId="{CD8864FD-C9B2-494A-88EB-9FDC63761633}" srcOrd="0" destOrd="0" presId="urn:microsoft.com/office/officeart/2005/8/layout/orgChart1"/>
    <dgm:cxn modelId="{959CEEDE-C86D-4D5B-ACB1-5B2A37925F89}" type="presParOf" srcId="{CD8864FD-C9B2-494A-88EB-9FDC63761633}" destId="{00DD5ACD-371A-4729-B992-E39098DC1F1D}" srcOrd="0" destOrd="0" presId="urn:microsoft.com/office/officeart/2005/8/layout/orgChart1"/>
    <dgm:cxn modelId="{A5D64A4C-3FFA-4260-997D-C5EE8B1D855E}" type="presParOf" srcId="{CD8864FD-C9B2-494A-88EB-9FDC63761633}" destId="{7EFA7AA0-0092-48D0-9439-0EB32D25F1C0}" srcOrd="1" destOrd="0" presId="urn:microsoft.com/office/officeart/2005/8/layout/orgChart1"/>
    <dgm:cxn modelId="{E86FAC7D-AB69-47B8-B2CC-264F1C0D7F8A}" type="presParOf" srcId="{50A395C4-0E4D-4059-9682-15130E95B087}" destId="{C3A3393F-F860-4BD0-878D-21DC2B2B037E}" srcOrd="1" destOrd="0" presId="urn:microsoft.com/office/officeart/2005/8/layout/orgChart1"/>
    <dgm:cxn modelId="{18272EC1-38A9-46F3-9368-D43B91D02E93}" type="presParOf" srcId="{C3A3393F-F860-4BD0-878D-21DC2B2B037E}" destId="{F3C2E6AE-54DB-4A89-888B-E04C9BF56F0C}" srcOrd="0" destOrd="0" presId="urn:microsoft.com/office/officeart/2005/8/layout/orgChart1"/>
    <dgm:cxn modelId="{22C31CB2-2A61-4D23-945B-D0A56754F48D}" type="presParOf" srcId="{C3A3393F-F860-4BD0-878D-21DC2B2B037E}" destId="{C26441C1-06AD-4E9C-B3AD-0E67D1273C05}" srcOrd="1" destOrd="0" presId="urn:microsoft.com/office/officeart/2005/8/layout/orgChart1"/>
    <dgm:cxn modelId="{374460A4-3D85-426C-A89D-D9897FB067B4}" type="presParOf" srcId="{C26441C1-06AD-4E9C-B3AD-0E67D1273C05}" destId="{5AC03954-9479-483D-8DBD-7EBAB6A065EF}" srcOrd="0" destOrd="0" presId="urn:microsoft.com/office/officeart/2005/8/layout/orgChart1"/>
    <dgm:cxn modelId="{BA078678-129C-42B3-AA95-86E3D1172E51}" type="presParOf" srcId="{5AC03954-9479-483D-8DBD-7EBAB6A065EF}" destId="{EB3699A1-9B8A-4C7E-8558-A6BFFBF82444}" srcOrd="0" destOrd="0" presId="urn:microsoft.com/office/officeart/2005/8/layout/orgChart1"/>
    <dgm:cxn modelId="{CEE4768E-6DE4-413A-B29C-BD5C5BF6DB6A}" type="presParOf" srcId="{5AC03954-9479-483D-8DBD-7EBAB6A065EF}" destId="{A9E7900D-BCDB-4A4D-9C7E-77C9A0D75570}" srcOrd="1" destOrd="0" presId="urn:microsoft.com/office/officeart/2005/8/layout/orgChart1"/>
    <dgm:cxn modelId="{18BD6FB5-3091-40B6-8360-1C7755D0D88C}" type="presParOf" srcId="{C26441C1-06AD-4E9C-B3AD-0E67D1273C05}" destId="{AA18F463-6B68-45B8-96E5-AD8F9FF7ECFF}" srcOrd="1" destOrd="0" presId="urn:microsoft.com/office/officeart/2005/8/layout/orgChart1"/>
    <dgm:cxn modelId="{80D80E37-E245-4D2E-BAF9-3275FFBA7034}" type="presParOf" srcId="{C26441C1-06AD-4E9C-B3AD-0E67D1273C05}" destId="{5B27FCA1-33F8-49EE-B946-63113D12117B}" srcOrd="2" destOrd="0" presId="urn:microsoft.com/office/officeart/2005/8/layout/orgChart1"/>
    <dgm:cxn modelId="{D6BA6B6E-53C5-458D-BA5B-D999DFD46F0C}" type="presParOf" srcId="{C3A3393F-F860-4BD0-878D-21DC2B2B037E}" destId="{FF99C2F2-CD21-4313-9634-001389A43FB9}" srcOrd="2" destOrd="0" presId="urn:microsoft.com/office/officeart/2005/8/layout/orgChart1"/>
    <dgm:cxn modelId="{9A599442-361B-4D09-A759-85422C1D6E87}" type="presParOf" srcId="{C3A3393F-F860-4BD0-878D-21DC2B2B037E}" destId="{733B6E01-64FA-4661-B6CC-24705DC5A668}" srcOrd="3" destOrd="0" presId="urn:microsoft.com/office/officeart/2005/8/layout/orgChart1"/>
    <dgm:cxn modelId="{098151DF-D2BD-4F7A-85B2-6397FB25443F}" type="presParOf" srcId="{733B6E01-64FA-4661-B6CC-24705DC5A668}" destId="{39F62395-B5DA-4B80-989D-00F6B58952E5}" srcOrd="0" destOrd="0" presId="urn:microsoft.com/office/officeart/2005/8/layout/orgChart1"/>
    <dgm:cxn modelId="{4AFE580B-5BB7-4DB6-B71C-48B75E193225}" type="presParOf" srcId="{39F62395-B5DA-4B80-989D-00F6B58952E5}" destId="{4C255BB0-1E6B-41BD-A9B3-29EA7F5693FC}" srcOrd="0" destOrd="0" presId="urn:microsoft.com/office/officeart/2005/8/layout/orgChart1"/>
    <dgm:cxn modelId="{575DC31C-89F9-4B91-9EA5-180E63DA8C53}" type="presParOf" srcId="{39F62395-B5DA-4B80-989D-00F6B58952E5}" destId="{BA70270E-585D-4A22-B309-A104DFB9AC6E}" srcOrd="1" destOrd="0" presId="urn:microsoft.com/office/officeart/2005/8/layout/orgChart1"/>
    <dgm:cxn modelId="{1FCC48F5-B560-40BB-9F4E-5B0436BCB0CE}" type="presParOf" srcId="{733B6E01-64FA-4661-B6CC-24705DC5A668}" destId="{18BCA5D3-DEFD-454D-9E82-F7030D92C3BC}" srcOrd="1" destOrd="0" presId="urn:microsoft.com/office/officeart/2005/8/layout/orgChart1"/>
    <dgm:cxn modelId="{C6EC91E6-0B22-41B5-AA1F-4FC0E32D9DDB}" type="presParOf" srcId="{733B6E01-64FA-4661-B6CC-24705DC5A668}" destId="{1ACB6A03-D727-4A7C-AFBE-AA136F42B5FF}" srcOrd="2" destOrd="0" presId="urn:microsoft.com/office/officeart/2005/8/layout/orgChart1"/>
    <dgm:cxn modelId="{933421F3-471B-4B9E-AE8A-92C66B46C873}" type="presParOf" srcId="{C3A3393F-F860-4BD0-878D-21DC2B2B037E}" destId="{79A44E13-0693-4EF4-ADC9-07A7A193F52E}" srcOrd="4" destOrd="0" presId="urn:microsoft.com/office/officeart/2005/8/layout/orgChart1"/>
    <dgm:cxn modelId="{ED1C52C6-5FF3-4093-8419-C79E2AA4BAF1}" type="presParOf" srcId="{C3A3393F-F860-4BD0-878D-21DC2B2B037E}" destId="{F19A08F4-B90B-4173-BA70-DFE8A572420E}" srcOrd="5" destOrd="0" presId="urn:microsoft.com/office/officeart/2005/8/layout/orgChart1"/>
    <dgm:cxn modelId="{038E8822-C251-4A1D-AFCD-7FF5955867BD}" type="presParOf" srcId="{F19A08F4-B90B-4173-BA70-DFE8A572420E}" destId="{08E805BA-5AFC-4EA9-BBEB-1FA11E4A5419}" srcOrd="0" destOrd="0" presId="urn:microsoft.com/office/officeart/2005/8/layout/orgChart1"/>
    <dgm:cxn modelId="{61E7DB26-1C52-4855-8DB6-7808BE2C2B83}" type="presParOf" srcId="{08E805BA-5AFC-4EA9-BBEB-1FA11E4A5419}" destId="{24349B9E-7679-48F3-8C1B-516E244933D3}" srcOrd="0" destOrd="0" presId="urn:microsoft.com/office/officeart/2005/8/layout/orgChart1"/>
    <dgm:cxn modelId="{1B2A7758-2A7A-4BF9-AFF4-8BDA3CA47A8F}" type="presParOf" srcId="{08E805BA-5AFC-4EA9-BBEB-1FA11E4A5419}" destId="{00998848-0883-4A30-8D28-291E7D75C6FB}" srcOrd="1" destOrd="0" presId="urn:microsoft.com/office/officeart/2005/8/layout/orgChart1"/>
    <dgm:cxn modelId="{F7E61EB1-4175-466B-9A86-86EF1A61C126}" type="presParOf" srcId="{F19A08F4-B90B-4173-BA70-DFE8A572420E}" destId="{45A93E4F-2C9E-47CD-9578-C6A168439A3A}" srcOrd="1" destOrd="0" presId="urn:microsoft.com/office/officeart/2005/8/layout/orgChart1"/>
    <dgm:cxn modelId="{261DA111-AA95-496C-AC78-386A1520319D}" type="presParOf" srcId="{F19A08F4-B90B-4173-BA70-DFE8A572420E}" destId="{7CB973D3-9989-46AC-A626-95B627260AFD}" srcOrd="2" destOrd="0" presId="urn:microsoft.com/office/officeart/2005/8/layout/orgChart1"/>
    <dgm:cxn modelId="{FE05A4DC-CB22-442F-B628-D933BD6787FF}" type="presParOf" srcId="{50A395C4-0E4D-4059-9682-15130E95B087}" destId="{D3B75623-7730-4849-B266-8F96DE74846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78FCF2-4F20-4D05-9E2D-8649C3265A89}" type="doc">
      <dgm:prSet loTypeId="urn:microsoft.com/office/officeart/2005/8/layout/orgChart1" loCatId="hierarchy" qsTypeId="urn:microsoft.com/office/officeart/2005/8/quickstyle/3d2" qsCatId="3D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4315F62E-86AB-44B4-BE42-9FEE4B62E21B}">
      <dgm:prSet phldrT="[Text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800" dirty="0"/>
            <a:t>Assessment Methods</a:t>
          </a:r>
        </a:p>
      </dgm:t>
    </dgm:pt>
    <dgm:pt modelId="{1B6B88F1-1289-428D-A59C-C34932DEC3AD}" type="parTrans" cxnId="{8BAF8FAF-38E2-41C0-8B03-25FDC6D71DE5}">
      <dgm:prSet/>
      <dgm:spPr/>
      <dgm:t>
        <a:bodyPr/>
        <a:lstStyle/>
        <a:p>
          <a:endParaRPr lang="en-US"/>
        </a:p>
      </dgm:t>
    </dgm:pt>
    <dgm:pt modelId="{F23C261A-2F0C-4615-8A6F-91976C50681D}" type="sibTrans" cxnId="{8BAF8FAF-38E2-41C0-8B03-25FDC6D71DE5}">
      <dgm:prSet/>
      <dgm:spPr/>
      <dgm:t>
        <a:bodyPr/>
        <a:lstStyle/>
        <a:p>
          <a:endParaRPr lang="en-US"/>
        </a:p>
      </dgm:t>
    </dgm:pt>
    <dgm:pt modelId="{297772D6-99A3-4BE3-93C4-11D532D92C88}">
      <dgm:prSet phldrT="[Text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/>
            <a:t>Questioning</a:t>
          </a:r>
        </a:p>
      </dgm:t>
    </dgm:pt>
    <dgm:pt modelId="{04E00464-967E-49FA-8436-8993678753B6}" type="parTrans" cxnId="{C4D28A24-4827-4540-9DEF-E8144BC1F4A6}">
      <dgm:prSet/>
      <dgm:spPr/>
      <dgm:t>
        <a:bodyPr/>
        <a:lstStyle/>
        <a:p>
          <a:endParaRPr lang="en-US"/>
        </a:p>
      </dgm:t>
    </dgm:pt>
    <dgm:pt modelId="{A57B54C1-AEDE-461A-AADA-0F63FF8F2EE0}" type="sibTrans" cxnId="{C4D28A24-4827-4540-9DEF-E8144BC1F4A6}">
      <dgm:prSet/>
      <dgm:spPr/>
      <dgm:t>
        <a:bodyPr/>
        <a:lstStyle/>
        <a:p>
          <a:endParaRPr lang="en-US"/>
        </a:p>
      </dgm:t>
    </dgm:pt>
    <dgm:pt modelId="{1F909842-DB45-460F-87D0-E29CB3839B8C}">
      <dgm:prSet phldrT="[Text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/>
            <a:t>Product Evaluation</a:t>
          </a:r>
        </a:p>
      </dgm:t>
    </dgm:pt>
    <dgm:pt modelId="{320037E6-8D62-47F8-964B-3438CD071C79}" type="parTrans" cxnId="{ACC90C67-4E6F-4D7E-AE88-EA8E99296931}">
      <dgm:prSet/>
      <dgm:spPr/>
      <dgm:t>
        <a:bodyPr/>
        <a:lstStyle/>
        <a:p>
          <a:endParaRPr lang="en-US"/>
        </a:p>
      </dgm:t>
    </dgm:pt>
    <dgm:pt modelId="{E86894DF-7C1C-453C-A020-8BD566D2050F}" type="sibTrans" cxnId="{ACC90C67-4E6F-4D7E-AE88-EA8E99296931}">
      <dgm:prSet/>
      <dgm:spPr/>
      <dgm:t>
        <a:bodyPr/>
        <a:lstStyle/>
        <a:p>
          <a:endParaRPr lang="en-US"/>
        </a:p>
      </dgm:t>
    </dgm:pt>
    <dgm:pt modelId="{EE6CBC93-6715-43C1-80BC-45B80A3E58E7}">
      <dgm:prSet phldrT="[Text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/>
            <a:t>Observation</a:t>
          </a:r>
        </a:p>
      </dgm:t>
    </dgm:pt>
    <dgm:pt modelId="{5C469DF5-3E53-4AE1-8B9D-B27970097842}" type="parTrans" cxnId="{7FF0C6DE-C53E-401E-B038-1E414E895010}">
      <dgm:prSet/>
      <dgm:spPr/>
      <dgm:t>
        <a:bodyPr/>
        <a:lstStyle/>
        <a:p>
          <a:endParaRPr lang="en-US"/>
        </a:p>
      </dgm:t>
    </dgm:pt>
    <dgm:pt modelId="{895E9713-47F0-4757-98A4-1C8ABBDDF741}" type="sibTrans" cxnId="{7FF0C6DE-C53E-401E-B038-1E414E895010}">
      <dgm:prSet/>
      <dgm:spPr/>
      <dgm:t>
        <a:bodyPr/>
        <a:lstStyle/>
        <a:p>
          <a:endParaRPr lang="en-US"/>
        </a:p>
      </dgm:t>
    </dgm:pt>
    <dgm:pt modelId="{799DF5AB-B575-4C43-9EF7-7C26A87D861A}" type="pres">
      <dgm:prSet presAssocID="{2778FCF2-4F20-4D05-9E2D-8649C3265A8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7EA075B-21C4-4155-B8F9-799791F15E1F}" type="pres">
      <dgm:prSet presAssocID="{4315F62E-86AB-44B4-BE42-9FEE4B62E21B}" presName="hierRoot1" presStyleCnt="0">
        <dgm:presLayoutVars>
          <dgm:hierBranch val="init"/>
        </dgm:presLayoutVars>
      </dgm:prSet>
      <dgm:spPr/>
    </dgm:pt>
    <dgm:pt modelId="{3AF5C85B-4730-45A2-A0AC-0E124056E767}" type="pres">
      <dgm:prSet presAssocID="{4315F62E-86AB-44B4-BE42-9FEE4B62E21B}" presName="rootComposite1" presStyleCnt="0"/>
      <dgm:spPr/>
    </dgm:pt>
    <dgm:pt modelId="{A608B290-BBA1-42EA-8627-DF8017516988}" type="pres">
      <dgm:prSet presAssocID="{4315F62E-86AB-44B4-BE42-9FEE4B62E21B}" presName="rootText1" presStyleLbl="node0" presStyleIdx="0" presStyleCnt="1" custScaleX="167801">
        <dgm:presLayoutVars>
          <dgm:chPref val="3"/>
        </dgm:presLayoutVars>
      </dgm:prSet>
      <dgm:spPr/>
    </dgm:pt>
    <dgm:pt modelId="{41A52DFA-EA6C-4D42-9ED9-D1958787EB6E}" type="pres">
      <dgm:prSet presAssocID="{4315F62E-86AB-44B4-BE42-9FEE4B62E21B}" presName="rootConnector1" presStyleLbl="node1" presStyleIdx="0" presStyleCnt="0"/>
      <dgm:spPr/>
    </dgm:pt>
    <dgm:pt modelId="{6CB374B8-E7E7-4B72-A9A5-F76BAE092796}" type="pres">
      <dgm:prSet presAssocID="{4315F62E-86AB-44B4-BE42-9FEE4B62E21B}" presName="hierChild2" presStyleCnt="0"/>
      <dgm:spPr/>
    </dgm:pt>
    <dgm:pt modelId="{0E3DC6A6-72A0-4549-AFE6-A69896FFAE28}" type="pres">
      <dgm:prSet presAssocID="{04E00464-967E-49FA-8436-8993678753B6}" presName="Name37" presStyleLbl="parChTrans1D2" presStyleIdx="0" presStyleCnt="3"/>
      <dgm:spPr/>
    </dgm:pt>
    <dgm:pt modelId="{C1DFCF61-C005-4C19-9FA2-DD0F34DEB9AA}" type="pres">
      <dgm:prSet presAssocID="{297772D6-99A3-4BE3-93C4-11D532D92C88}" presName="hierRoot2" presStyleCnt="0">
        <dgm:presLayoutVars>
          <dgm:hierBranch val="init"/>
        </dgm:presLayoutVars>
      </dgm:prSet>
      <dgm:spPr/>
    </dgm:pt>
    <dgm:pt modelId="{8D2DDB3F-D779-4638-B9BB-71997D8A599C}" type="pres">
      <dgm:prSet presAssocID="{297772D6-99A3-4BE3-93C4-11D532D92C88}" presName="rootComposite" presStyleCnt="0"/>
      <dgm:spPr/>
    </dgm:pt>
    <dgm:pt modelId="{249312C4-0F64-47AB-BF40-42C99B3A6E3E}" type="pres">
      <dgm:prSet presAssocID="{297772D6-99A3-4BE3-93C4-11D532D92C88}" presName="rootText" presStyleLbl="node2" presStyleIdx="0" presStyleCnt="3" custScaleX="110000" custScaleY="110000">
        <dgm:presLayoutVars>
          <dgm:chPref val="3"/>
        </dgm:presLayoutVars>
      </dgm:prSet>
      <dgm:spPr/>
    </dgm:pt>
    <dgm:pt modelId="{F9189975-9781-489E-B973-71C98A13BCD6}" type="pres">
      <dgm:prSet presAssocID="{297772D6-99A3-4BE3-93C4-11D532D92C88}" presName="rootConnector" presStyleLbl="node2" presStyleIdx="0" presStyleCnt="3"/>
      <dgm:spPr/>
    </dgm:pt>
    <dgm:pt modelId="{2CFBAE96-A05B-471C-8A09-C394815B98D7}" type="pres">
      <dgm:prSet presAssocID="{297772D6-99A3-4BE3-93C4-11D532D92C88}" presName="hierChild4" presStyleCnt="0"/>
      <dgm:spPr/>
    </dgm:pt>
    <dgm:pt modelId="{E31494EA-0DF8-4FC0-948C-BDBD31E7747D}" type="pres">
      <dgm:prSet presAssocID="{297772D6-99A3-4BE3-93C4-11D532D92C88}" presName="hierChild5" presStyleCnt="0"/>
      <dgm:spPr/>
    </dgm:pt>
    <dgm:pt modelId="{50F7BF35-A340-4C65-AF13-652E22CC449D}" type="pres">
      <dgm:prSet presAssocID="{320037E6-8D62-47F8-964B-3438CD071C79}" presName="Name37" presStyleLbl="parChTrans1D2" presStyleIdx="1" presStyleCnt="3"/>
      <dgm:spPr/>
    </dgm:pt>
    <dgm:pt modelId="{868FFF7C-F1F9-48C9-B504-BE22FAC74D61}" type="pres">
      <dgm:prSet presAssocID="{1F909842-DB45-460F-87D0-E29CB3839B8C}" presName="hierRoot2" presStyleCnt="0">
        <dgm:presLayoutVars>
          <dgm:hierBranch val="init"/>
        </dgm:presLayoutVars>
      </dgm:prSet>
      <dgm:spPr/>
    </dgm:pt>
    <dgm:pt modelId="{EBB9559B-9F4C-4523-8408-B87694C5CD6D}" type="pres">
      <dgm:prSet presAssocID="{1F909842-DB45-460F-87D0-E29CB3839B8C}" presName="rootComposite" presStyleCnt="0"/>
      <dgm:spPr/>
    </dgm:pt>
    <dgm:pt modelId="{EED41511-DE2D-4D0E-BA6E-54FD55567C3D}" type="pres">
      <dgm:prSet presAssocID="{1F909842-DB45-460F-87D0-E29CB3839B8C}" presName="rootText" presStyleLbl="node2" presStyleIdx="1" presStyleCnt="3" custScaleX="110000" custScaleY="110000">
        <dgm:presLayoutVars>
          <dgm:chPref val="3"/>
        </dgm:presLayoutVars>
      </dgm:prSet>
      <dgm:spPr/>
    </dgm:pt>
    <dgm:pt modelId="{9F43FAE7-D1CC-4FF3-8799-33684CC5FC64}" type="pres">
      <dgm:prSet presAssocID="{1F909842-DB45-460F-87D0-E29CB3839B8C}" presName="rootConnector" presStyleLbl="node2" presStyleIdx="1" presStyleCnt="3"/>
      <dgm:spPr/>
    </dgm:pt>
    <dgm:pt modelId="{2DE2BF7C-B6C6-4F55-A1CB-AC7065CA2C08}" type="pres">
      <dgm:prSet presAssocID="{1F909842-DB45-460F-87D0-E29CB3839B8C}" presName="hierChild4" presStyleCnt="0"/>
      <dgm:spPr/>
    </dgm:pt>
    <dgm:pt modelId="{B69382C7-55B1-4467-AFBF-C8F6975D237B}" type="pres">
      <dgm:prSet presAssocID="{1F909842-DB45-460F-87D0-E29CB3839B8C}" presName="hierChild5" presStyleCnt="0"/>
      <dgm:spPr/>
    </dgm:pt>
    <dgm:pt modelId="{F93CE84B-53EF-4DD2-B4D9-E30662D3F97C}" type="pres">
      <dgm:prSet presAssocID="{5C469DF5-3E53-4AE1-8B9D-B27970097842}" presName="Name37" presStyleLbl="parChTrans1D2" presStyleIdx="2" presStyleCnt="3"/>
      <dgm:spPr/>
    </dgm:pt>
    <dgm:pt modelId="{2352C2FB-5E2C-46F6-89B3-C4CFE50E8F8A}" type="pres">
      <dgm:prSet presAssocID="{EE6CBC93-6715-43C1-80BC-45B80A3E58E7}" presName="hierRoot2" presStyleCnt="0">
        <dgm:presLayoutVars>
          <dgm:hierBranch val="init"/>
        </dgm:presLayoutVars>
      </dgm:prSet>
      <dgm:spPr/>
    </dgm:pt>
    <dgm:pt modelId="{09A80B74-40ED-4ABE-BB1D-DE752294AC78}" type="pres">
      <dgm:prSet presAssocID="{EE6CBC93-6715-43C1-80BC-45B80A3E58E7}" presName="rootComposite" presStyleCnt="0"/>
      <dgm:spPr/>
    </dgm:pt>
    <dgm:pt modelId="{A8B7EC9A-A054-47E5-B4AB-ABADB33095FE}" type="pres">
      <dgm:prSet presAssocID="{EE6CBC93-6715-43C1-80BC-45B80A3E58E7}" presName="rootText" presStyleLbl="node2" presStyleIdx="2" presStyleCnt="3" custScaleX="110000" custScaleY="110000">
        <dgm:presLayoutVars>
          <dgm:chPref val="3"/>
        </dgm:presLayoutVars>
      </dgm:prSet>
      <dgm:spPr/>
    </dgm:pt>
    <dgm:pt modelId="{9F7C733D-6C18-473C-9252-3E3A83C47239}" type="pres">
      <dgm:prSet presAssocID="{EE6CBC93-6715-43C1-80BC-45B80A3E58E7}" presName="rootConnector" presStyleLbl="node2" presStyleIdx="2" presStyleCnt="3"/>
      <dgm:spPr/>
    </dgm:pt>
    <dgm:pt modelId="{13466C65-E157-4A51-A8B3-E5B6F454015A}" type="pres">
      <dgm:prSet presAssocID="{EE6CBC93-6715-43C1-80BC-45B80A3E58E7}" presName="hierChild4" presStyleCnt="0"/>
      <dgm:spPr/>
    </dgm:pt>
    <dgm:pt modelId="{AD2A798D-A394-4694-9ADC-7F213A742210}" type="pres">
      <dgm:prSet presAssocID="{EE6CBC93-6715-43C1-80BC-45B80A3E58E7}" presName="hierChild5" presStyleCnt="0"/>
      <dgm:spPr/>
    </dgm:pt>
    <dgm:pt modelId="{0971F944-C6EB-4CE4-B568-3579D610C909}" type="pres">
      <dgm:prSet presAssocID="{4315F62E-86AB-44B4-BE42-9FEE4B62E21B}" presName="hierChild3" presStyleCnt="0"/>
      <dgm:spPr/>
    </dgm:pt>
  </dgm:ptLst>
  <dgm:cxnLst>
    <dgm:cxn modelId="{96F33402-923C-4299-9459-0852868C6EFE}" type="presOf" srcId="{4315F62E-86AB-44B4-BE42-9FEE4B62E21B}" destId="{A608B290-BBA1-42EA-8627-DF8017516988}" srcOrd="0" destOrd="0" presId="urn:microsoft.com/office/officeart/2005/8/layout/orgChart1"/>
    <dgm:cxn modelId="{C1BA2E16-9FE8-484E-8073-A82065DD99D0}" type="presOf" srcId="{297772D6-99A3-4BE3-93C4-11D532D92C88}" destId="{F9189975-9781-489E-B973-71C98A13BCD6}" srcOrd="1" destOrd="0" presId="urn:microsoft.com/office/officeart/2005/8/layout/orgChart1"/>
    <dgm:cxn modelId="{C4D28A24-4827-4540-9DEF-E8144BC1F4A6}" srcId="{4315F62E-86AB-44B4-BE42-9FEE4B62E21B}" destId="{297772D6-99A3-4BE3-93C4-11D532D92C88}" srcOrd="0" destOrd="0" parTransId="{04E00464-967E-49FA-8436-8993678753B6}" sibTransId="{A57B54C1-AEDE-461A-AADA-0F63FF8F2EE0}"/>
    <dgm:cxn modelId="{F4E5A624-AF12-4737-B11C-6E104024C160}" type="presOf" srcId="{5C469DF5-3E53-4AE1-8B9D-B27970097842}" destId="{F93CE84B-53EF-4DD2-B4D9-E30662D3F97C}" srcOrd="0" destOrd="0" presId="urn:microsoft.com/office/officeart/2005/8/layout/orgChart1"/>
    <dgm:cxn modelId="{C6D1EF41-A834-4E99-B18F-B69DA8A4C57B}" type="presOf" srcId="{EE6CBC93-6715-43C1-80BC-45B80A3E58E7}" destId="{9F7C733D-6C18-473C-9252-3E3A83C47239}" srcOrd="1" destOrd="0" presId="urn:microsoft.com/office/officeart/2005/8/layout/orgChart1"/>
    <dgm:cxn modelId="{A3876266-DCC0-4A62-B807-D3512285B7C2}" type="presOf" srcId="{320037E6-8D62-47F8-964B-3438CD071C79}" destId="{50F7BF35-A340-4C65-AF13-652E22CC449D}" srcOrd="0" destOrd="0" presId="urn:microsoft.com/office/officeart/2005/8/layout/orgChart1"/>
    <dgm:cxn modelId="{ACC90C67-4E6F-4D7E-AE88-EA8E99296931}" srcId="{4315F62E-86AB-44B4-BE42-9FEE4B62E21B}" destId="{1F909842-DB45-460F-87D0-E29CB3839B8C}" srcOrd="1" destOrd="0" parTransId="{320037E6-8D62-47F8-964B-3438CD071C79}" sibTransId="{E86894DF-7C1C-453C-A020-8BD566D2050F}"/>
    <dgm:cxn modelId="{DD94FA6F-5FDB-4B55-9700-60D41E6C37AD}" type="presOf" srcId="{1F909842-DB45-460F-87D0-E29CB3839B8C}" destId="{EED41511-DE2D-4D0E-BA6E-54FD55567C3D}" srcOrd="0" destOrd="0" presId="urn:microsoft.com/office/officeart/2005/8/layout/orgChart1"/>
    <dgm:cxn modelId="{8BAF8FAF-38E2-41C0-8B03-25FDC6D71DE5}" srcId="{2778FCF2-4F20-4D05-9E2D-8649C3265A89}" destId="{4315F62E-86AB-44B4-BE42-9FEE4B62E21B}" srcOrd="0" destOrd="0" parTransId="{1B6B88F1-1289-428D-A59C-C34932DEC3AD}" sibTransId="{F23C261A-2F0C-4615-8A6F-91976C50681D}"/>
    <dgm:cxn modelId="{89A2C5B8-2C95-4972-914F-E97863D15099}" type="presOf" srcId="{297772D6-99A3-4BE3-93C4-11D532D92C88}" destId="{249312C4-0F64-47AB-BF40-42C99B3A6E3E}" srcOrd="0" destOrd="0" presId="urn:microsoft.com/office/officeart/2005/8/layout/orgChart1"/>
    <dgm:cxn modelId="{324085B9-7297-4DEA-BBB3-87BE3EE54ADD}" type="presOf" srcId="{04E00464-967E-49FA-8436-8993678753B6}" destId="{0E3DC6A6-72A0-4549-AFE6-A69896FFAE28}" srcOrd="0" destOrd="0" presId="urn:microsoft.com/office/officeart/2005/8/layout/orgChart1"/>
    <dgm:cxn modelId="{2F6CB5C5-3654-48DD-8CB3-8BBD331551B0}" type="presOf" srcId="{4315F62E-86AB-44B4-BE42-9FEE4B62E21B}" destId="{41A52DFA-EA6C-4D42-9ED9-D1958787EB6E}" srcOrd="1" destOrd="0" presId="urn:microsoft.com/office/officeart/2005/8/layout/orgChart1"/>
    <dgm:cxn modelId="{7FF0C6DE-C53E-401E-B038-1E414E895010}" srcId="{4315F62E-86AB-44B4-BE42-9FEE4B62E21B}" destId="{EE6CBC93-6715-43C1-80BC-45B80A3E58E7}" srcOrd="2" destOrd="0" parTransId="{5C469DF5-3E53-4AE1-8B9D-B27970097842}" sibTransId="{895E9713-47F0-4757-98A4-1C8ABBDDF741}"/>
    <dgm:cxn modelId="{386B3EE8-FB7E-4B7B-8AA0-C81F6E9626E0}" type="presOf" srcId="{EE6CBC93-6715-43C1-80BC-45B80A3E58E7}" destId="{A8B7EC9A-A054-47E5-B4AB-ABADB33095FE}" srcOrd="0" destOrd="0" presId="urn:microsoft.com/office/officeart/2005/8/layout/orgChart1"/>
    <dgm:cxn modelId="{59CD02ED-A305-4693-9887-3C4BE01EB4ED}" type="presOf" srcId="{1F909842-DB45-460F-87D0-E29CB3839B8C}" destId="{9F43FAE7-D1CC-4FF3-8799-33684CC5FC64}" srcOrd="1" destOrd="0" presId="urn:microsoft.com/office/officeart/2005/8/layout/orgChart1"/>
    <dgm:cxn modelId="{DDA073FA-29EB-4BB3-A6BF-8B97F08145B5}" type="presOf" srcId="{2778FCF2-4F20-4D05-9E2D-8649C3265A89}" destId="{799DF5AB-B575-4C43-9EF7-7C26A87D861A}" srcOrd="0" destOrd="0" presId="urn:microsoft.com/office/officeart/2005/8/layout/orgChart1"/>
    <dgm:cxn modelId="{7785AAAA-11CF-4868-BD50-BFBF6517B154}" type="presParOf" srcId="{799DF5AB-B575-4C43-9EF7-7C26A87D861A}" destId="{17EA075B-21C4-4155-B8F9-799791F15E1F}" srcOrd="0" destOrd="0" presId="urn:microsoft.com/office/officeart/2005/8/layout/orgChart1"/>
    <dgm:cxn modelId="{5A3DE819-2F90-4C78-8833-5C61208BF16C}" type="presParOf" srcId="{17EA075B-21C4-4155-B8F9-799791F15E1F}" destId="{3AF5C85B-4730-45A2-A0AC-0E124056E767}" srcOrd="0" destOrd="0" presId="urn:microsoft.com/office/officeart/2005/8/layout/orgChart1"/>
    <dgm:cxn modelId="{EB68C1CE-9AF7-456E-A6BD-6C5C59310375}" type="presParOf" srcId="{3AF5C85B-4730-45A2-A0AC-0E124056E767}" destId="{A608B290-BBA1-42EA-8627-DF8017516988}" srcOrd="0" destOrd="0" presId="urn:microsoft.com/office/officeart/2005/8/layout/orgChart1"/>
    <dgm:cxn modelId="{73236C50-2385-4CE5-9EF4-3794CA63A516}" type="presParOf" srcId="{3AF5C85B-4730-45A2-A0AC-0E124056E767}" destId="{41A52DFA-EA6C-4D42-9ED9-D1958787EB6E}" srcOrd="1" destOrd="0" presId="urn:microsoft.com/office/officeart/2005/8/layout/orgChart1"/>
    <dgm:cxn modelId="{4C766A2F-7291-4C57-82D2-4E497DB845B0}" type="presParOf" srcId="{17EA075B-21C4-4155-B8F9-799791F15E1F}" destId="{6CB374B8-E7E7-4B72-A9A5-F76BAE092796}" srcOrd="1" destOrd="0" presId="urn:microsoft.com/office/officeart/2005/8/layout/orgChart1"/>
    <dgm:cxn modelId="{E1E66270-C712-489E-9DC3-D8CA8EBEF712}" type="presParOf" srcId="{6CB374B8-E7E7-4B72-A9A5-F76BAE092796}" destId="{0E3DC6A6-72A0-4549-AFE6-A69896FFAE28}" srcOrd="0" destOrd="0" presId="urn:microsoft.com/office/officeart/2005/8/layout/orgChart1"/>
    <dgm:cxn modelId="{852A9E31-AC86-462A-BE7D-79F8D5E62A7D}" type="presParOf" srcId="{6CB374B8-E7E7-4B72-A9A5-F76BAE092796}" destId="{C1DFCF61-C005-4C19-9FA2-DD0F34DEB9AA}" srcOrd="1" destOrd="0" presId="urn:microsoft.com/office/officeart/2005/8/layout/orgChart1"/>
    <dgm:cxn modelId="{CF32D405-D626-4025-B60C-5A9633C137F9}" type="presParOf" srcId="{C1DFCF61-C005-4C19-9FA2-DD0F34DEB9AA}" destId="{8D2DDB3F-D779-4638-B9BB-71997D8A599C}" srcOrd="0" destOrd="0" presId="urn:microsoft.com/office/officeart/2005/8/layout/orgChart1"/>
    <dgm:cxn modelId="{73F0431F-06BE-4A44-8A10-B1A80704426F}" type="presParOf" srcId="{8D2DDB3F-D779-4638-B9BB-71997D8A599C}" destId="{249312C4-0F64-47AB-BF40-42C99B3A6E3E}" srcOrd="0" destOrd="0" presId="urn:microsoft.com/office/officeart/2005/8/layout/orgChart1"/>
    <dgm:cxn modelId="{74F4E071-41A3-4FE4-88A1-C543EA5E69BA}" type="presParOf" srcId="{8D2DDB3F-D779-4638-B9BB-71997D8A599C}" destId="{F9189975-9781-489E-B973-71C98A13BCD6}" srcOrd="1" destOrd="0" presId="urn:microsoft.com/office/officeart/2005/8/layout/orgChart1"/>
    <dgm:cxn modelId="{CF690313-878F-4814-9150-F3AE1A2AB7A0}" type="presParOf" srcId="{C1DFCF61-C005-4C19-9FA2-DD0F34DEB9AA}" destId="{2CFBAE96-A05B-471C-8A09-C394815B98D7}" srcOrd="1" destOrd="0" presId="urn:microsoft.com/office/officeart/2005/8/layout/orgChart1"/>
    <dgm:cxn modelId="{B9D90D19-0A57-4673-A346-D6A52E962479}" type="presParOf" srcId="{C1DFCF61-C005-4C19-9FA2-DD0F34DEB9AA}" destId="{E31494EA-0DF8-4FC0-948C-BDBD31E7747D}" srcOrd="2" destOrd="0" presId="urn:microsoft.com/office/officeart/2005/8/layout/orgChart1"/>
    <dgm:cxn modelId="{34273B7D-C565-4F1A-B47E-55C999DE13EF}" type="presParOf" srcId="{6CB374B8-E7E7-4B72-A9A5-F76BAE092796}" destId="{50F7BF35-A340-4C65-AF13-652E22CC449D}" srcOrd="2" destOrd="0" presId="urn:microsoft.com/office/officeart/2005/8/layout/orgChart1"/>
    <dgm:cxn modelId="{3877F0B9-02D5-468B-985B-C45FF91F1C1E}" type="presParOf" srcId="{6CB374B8-E7E7-4B72-A9A5-F76BAE092796}" destId="{868FFF7C-F1F9-48C9-B504-BE22FAC74D61}" srcOrd="3" destOrd="0" presId="urn:microsoft.com/office/officeart/2005/8/layout/orgChart1"/>
    <dgm:cxn modelId="{863CE0CC-0328-4565-9E10-5008888DE615}" type="presParOf" srcId="{868FFF7C-F1F9-48C9-B504-BE22FAC74D61}" destId="{EBB9559B-9F4C-4523-8408-B87694C5CD6D}" srcOrd="0" destOrd="0" presId="urn:microsoft.com/office/officeart/2005/8/layout/orgChart1"/>
    <dgm:cxn modelId="{201C76FC-18E6-433B-BC22-D214858317F3}" type="presParOf" srcId="{EBB9559B-9F4C-4523-8408-B87694C5CD6D}" destId="{EED41511-DE2D-4D0E-BA6E-54FD55567C3D}" srcOrd="0" destOrd="0" presId="urn:microsoft.com/office/officeart/2005/8/layout/orgChart1"/>
    <dgm:cxn modelId="{D763C092-8359-439C-B469-4FAC1680863C}" type="presParOf" srcId="{EBB9559B-9F4C-4523-8408-B87694C5CD6D}" destId="{9F43FAE7-D1CC-4FF3-8799-33684CC5FC64}" srcOrd="1" destOrd="0" presId="urn:microsoft.com/office/officeart/2005/8/layout/orgChart1"/>
    <dgm:cxn modelId="{1932271F-7175-4BC2-A296-E77477ABA21B}" type="presParOf" srcId="{868FFF7C-F1F9-48C9-B504-BE22FAC74D61}" destId="{2DE2BF7C-B6C6-4F55-A1CB-AC7065CA2C08}" srcOrd="1" destOrd="0" presId="urn:microsoft.com/office/officeart/2005/8/layout/orgChart1"/>
    <dgm:cxn modelId="{548B87D7-AF7B-4613-852C-5A959ECA51A2}" type="presParOf" srcId="{868FFF7C-F1F9-48C9-B504-BE22FAC74D61}" destId="{B69382C7-55B1-4467-AFBF-C8F6975D237B}" srcOrd="2" destOrd="0" presId="urn:microsoft.com/office/officeart/2005/8/layout/orgChart1"/>
    <dgm:cxn modelId="{E0D0B383-66DB-4F3F-A423-4BE755BF7541}" type="presParOf" srcId="{6CB374B8-E7E7-4B72-A9A5-F76BAE092796}" destId="{F93CE84B-53EF-4DD2-B4D9-E30662D3F97C}" srcOrd="4" destOrd="0" presId="urn:microsoft.com/office/officeart/2005/8/layout/orgChart1"/>
    <dgm:cxn modelId="{883F29FB-B07E-4F8A-A115-F558C5F43787}" type="presParOf" srcId="{6CB374B8-E7E7-4B72-A9A5-F76BAE092796}" destId="{2352C2FB-5E2C-46F6-89B3-C4CFE50E8F8A}" srcOrd="5" destOrd="0" presId="urn:microsoft.com/office/officeart/2005/8/layout/orgChart1"/>
    <dgm:cxn modelId="{E7E131F0-F0A4-41FD-B75B-C3D992AAA869}" type="presParOf" srcId="{2352C2FB-5E2C-46F6-89B3-C4CFE50E8F8A}" destId="{09A80B74-40ED-4ABE-BB1D-DE752294AC78}" srcOrd="0" destOrd="0" presId="urn:microsoft.com/office/officeart/2005/8/layout/orgChart1"/>
    <dgm:cxn modelId="{825B7D3D-B2A1-4448-8F2D-08B3BAC8D5FE}" type="presParOf" srcId="{09A80B74-40ED-4ABE-BB1D-DE752294AC78}" destId="{A8B7EC9A-A054-47E5-B4AB-ABADB33095FE}" srcOrd="0" destOrd="0" presId="urn:microsoft.com/office/officeart/2005/8/layout/orgChart1"/>
    <dgm:cxn modelId="{DD9847AE-3B72-47A7-8A02-0E0BF3AEF7C5}" type="presParOf" srcId="{09A80B74-40ED-4ABE-BB1D-DE752294AC78}" destId="{9F7C733D-6C18-473C-9252-3E3A83C47239}" srcOrd="1" destOrd="0" presId="urn:microsoft.com/office/officeart/2005/8/layout/orgChart1"/>
    <dgm:cxn modelId="{239D621E-8E0D-4659-940C-EC6AF988B6D8}" type="presParOf" srcId="{2352C2FB-5E2C-46F6-89B3-C4CFE50E8F8A}" destId="{13466C65-E157-4A51-A8B3-E5B6F454015A}" srcOrd="1" destOrd="0" presId="urn:microsoft.com/office/officeart/2005/8/layout/orgChart1"/>
    <dgm:cxn modelId="{BE667BEE-68A9-4FD3-9FC1-4667AD3D00F3}" type="presParOf" srcId="{2352C2FB-5E2C-46F6-89B3-C4CFE50E8F8A}" destId="{AD2A798D-A394-4694-9ADC-7F213A742210}" srcOrd="2" destOrd="0" presId="urn:microsoft.com/office/officeart/2005/8/layout/orgChart1"/>
    <dgm:cxn modelId="{6332CB17-55A6-44D5-9BDA-4374CA4FCD75}" type="presParOf" srcId="{17EA075B-21C4-4155-B8F9-799791F15E1F}" destId="{0971F944-C6EB-4CE4-B568-3579D610C9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12FC0A-C24F-404E-A0F7-42F309206DF3}" type="doc">
      <dgm:prSet loTypeId="urn:microsoft.com/office/officeart/2005/8/layout/orgChart1" loCatId="hierarchy" qsTypeId="urn:microsoft.com/office/officeart/2005/8/quickstyle/3d3" qsCatId="3D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45A05D77-9081-4709-A301-ED1670679511}">
      <dgm:prSet phldrT="[Text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800" b="1" dirty="0"/>
            <a:t>Assessment</a:t>
          </a:r>
        </a:p>
      </dgm:t>
    </dgm:pt>
    <dgm:pt modelId="{D71044DB-2B70-4F4E-80BE-2774EFE23D9B}" type="parTrans" cxnId="{CFA81786-B748-48AF-9BFF-282DDBA00D8C}">
      <dgm:prSet/>
      <dgm:spPr/>
      <dgm:t>
        <a:bodyPr/>
        <a:lstStyle/>
        <a:p>
          <a:endParaRPr lang="en-US" sz="2000"/>
        </a:p>
      </dgm:t>
    </dgm:pt>
    <dgm:pt modelId="{6E62E6EC-8AE2-4AF1-A2B3-4B2DFA7C2E76}" type="sibTrans" cxnId="{CFA81786-B748-48AF-9BFF-282DDBA00D8C}">
      <dgm:prSet/>
      <dgm:spPr/>
      <dgm:t>
        <a:bodyPr/>
        <a:lstStyle/>
        <a:p>
          <a:endParaRPr lang="en-US" sz="2000"/>
        </a:p>
      </dgm:t>
    </dgm:pt>
    <dgm:pt modelId="{1E1F23DD-C042-4219-9C9C-280CD91B28AC}">
      <dgm:prSet phldrT="[Text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b="1" dirty="0"/>
            <a:t>Formative</a:t>
          </a:r>
        </a:p>
      </dgm:t>
    </dgm:pt>
    <dgm:pt modelId="{BA260C72-4AAC-4934-9080-9E94A5BECF03}" type="parTrans" cxnId="{74D81C63-3C7F-4FEE-ADE4-6AEB9B70E050}">
      <dgm:prSet/>
      <dgm:spPr/>
      <dgm:t>
        <a:bodyPr/>
        <a:lstStyle/>
        <a:p>
          <a:endParaRPr lang="en-US" sz="2000"/>
        </a:p>
      </dgm:t>
    </dgm:pt>
    <dgm:pt modelId="{F5C9150A-4E4A-4D26-8790-6B17A63FFF69}" type="sibTrans" cxnId="{74D81C63-3C7F-4FEE-ADE4-6AEB9B70E050}">
      <dgm:prSet/>
      <dgm:spPr/>
      <dgm:t>
        <a:bodyPr/>
        <a:lstStyle/>
        <a:p>
          <a:endParaRPr lang="en-US" sz="2000"/>
        </a:p>
      </dgm:t>
    </dgm:pt>
    <dgm:pt modelId="{26B039C9-4E13-4463-9C35-681A3ADA2ED4}">
      <dgm:prSet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b="1" dirty="0"/>
            <a:t>Summative</a:t>
          </a:r>
        </a:p>
      </dgm:t>
    </dgm:pt>
    <dgm:pt modelId="{DAF10627-20FA-4BDB-9365-30405B888CDC}" type="parTrans" cxnId="{A9632E11-356B-45B5-9A5F-D764C0D006B1}">
      <dgm:prSet/>
      <dgm:spPr/>
      <dgm:t>
        <a:bodyPr/>
        <a:lstStyle/>
        <a:p>
          <a:endParaRPr lang="en-US" sz="2000"/>
        </a:p>
      </dgm:t>
    </dgm:pt>
    <dgm:pt modelId="{3A9988E5-D2FC-4053-A3B2-804D55B5D78C}" type="sibTrans" cxnId="{A9632E11-356B-45B5-9A5F-D764C0D006B1}">
      <dgm:prSet/>
      <dgm:spPr/>
      <dgm:t>
        <a:bodyPr/>
        <a:lstStyle/>
        <a:p>
          <a:endParaRPr lang="en-US" sz="2000"/>
        </a:p>
      </dgm:t>
    </dgm:pt>
    <dgm:pt modelId="{131B696B-5ADE-43C6-AA8A-2BFD36522445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ctr">
            <a:lnSpc>
              <a:spcPct val="100000"/>
            </a:lnSpc>
          </a:pPr>
          <a:endParaRPr lang="en-US" sz="2000" b="1" dirty="0"/>
        </a:p>
        <a:p>
          <a:pPr algn="ctr">
            <a:lnSpc>
              <a:spcPct val="100000"/>
            </a:lnSpc>
          </a:pPr>
          <a:r>
            <a:rPr lang="en-US" sz="2000" b="1" dirty="0"/>
            <a:t>Evidence </a:t>
          </a:r>
          <a:r>
            <a:rPr lang="en-US" sz="2000" b="1" i="1" dirty="0"/>
            <a:t>during </a:t>
          </a:r>
        </a:p>
        <a:p>
          <a:pPr algn="ctr">
            <a:lnSpc>
              <a:spcPct val="100000"/>
            </a:lnSpc>
          </a:pPr>
          <a:r>
            <a:rPr lang="en-US" sz="2000" b="1" dirty="0"/>
            <a:t>facilitation</a:t>
          </a:r>
        </a:p>
        <a:p>
          <a:pPr algn="ctr">
            <a:lnSpc>
              <a:spcPct val="100000"/>
            </a:lnSpc>
          </a:pPr>
          <a:r>
            <a:rPr lang="en-US" sz="2000" b="1" dirty="0"/>
            <a:t>Self Assessment</a:t>
          </a:r>
        </a:p>
        <a:p>
          <a:pPr algn="ctr">
            <a:lnSpc>
              <a:spcPct val="100000"/>
            </a:lnSpc>
          </a:pPr>
          <a:endParaRPr lang="en-US" sz="2000" b="1" dirty="0"/>
        </a:p>
      </dgm:t>
    </dgm:pt>
    <dgm:pt modelId="{92213584-4208-4165-B72E-03559A3E37D5}" type="parTrans" cxnId="{89FA4D95-4C56-460D-8911-7ED693DF8256}">
      <dgm:prSet/>
      <dgm:spPr/>
      <dgm:t>
        <a:bodyPr/>
        <a:lstStyle/>
        <a:p>
          <a:endParaRPr lang="en-US" sz="2000"/>
        </a:p>
      </dgm:t>
    </dgm:pt>
    <dgm:pt modelId="{C5AA6F92-6248-4027-9030-326B000788C7}" type="sibTrans" cxnId="{89FA4D95-4C56-460D-8911-7ED693DF8256}">
      <dgm:prSet/>
      <dgm:spPr/>
      <dgm:t>
        <a:bodyPr/>
        <a:lstStyle/>
        <a:p>
          <a:endParaRPr lang="en-US" sz="2000"/>
        </a:p>
      </dgm:t>
    </dgm:pt>
    <dgm:pt modelId="{03C84F75-2031-4AA4-B6F0-27F44773D70D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ctr">
            <a:lnSpc>
              <a:spcPct val="100000"/>
            </a:lnSpc>
          </a:pPr>
          <a:r>
            <a:rPr lang="en-US" sz="2000" b="1" dirty="0"/>
            <a:t>Knowledge Assessment</a:t>
          </a:r>
        </a:p>
        <a:p>
          <a:pPr algn="ctr">
            <a:lnSpc>
              <a:spcPct val="100000"/>
            </a:lnSpc>
          </a:pPr>
          <a:r>
            <a:rPr lang="en-US" sz="2000" b="1" dirty="0"/>
            <a:t> Summative Workplace</a:t>
          </a:r>
        </a:p>
        <a:p>
          <a:pPr algn="ctr">
            <a:lnSpc>
              <a:spcPct val="100000"/>
            </a:lnSpc>
          </a:pPr>
          <a:r>
            <a:rPr lang="en-US" sz="2000" b="1" dirty="0"/>
            <a:t> Assignments</a:t>
          </a:r>
        </a:p>
      </dgm:t>
    </dgm:pt>
    <dgm:pt modelId="{B32D85E1-CE23-49B3-9264-73DD3614E349}" type="parTrans" cxnId="{6CF6D070-7A42-4FEA-B954-7417D0A3E6BF}">
      <dgm:prSet/>
      <dgm:spPr/>
      <dgm:t>
        <a:bodyPr/>
        <a:lstStyle/>
        <a:p>
          <a:endParaRPr lang="en-US" sz="2000"/>
        </a:p>
      </dgm:t>
    </dgm:pt>
    <dgm:pt modelId="{702B65BC-E86D-4114-98D7-54053DDA7596}" type="sibTrans" cxnId="{6CF6D070-7A42-4FEA-B954-7417D0A3E6BF}">
      <dgm:prSet/>
      <dgm:spPr/>
      <dgm:t>
        <a:bodyPr/>
        <a:lstStyle/>
        <a:p>
          <a:endParaRPr lang="en-US" sz="2000"/>
        </a:p>
      </dgm:t>
    </dgm:pt>
    <dgm:pt modelId="{1CA79E3D-2962-42C0-8C9A-1398AB3AA113}" type="pres">
      <dgm:prSet presAssocID="{4912FC0A-C24F-404E-A0F7-42F309206D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0A395C4-0E4D-4059-9682-15130E95B087}" type="pres">
      <dgm:prSet presAssocID="{45A05D77-9081-4709-A301-ED1670679511}" presName="hierRoot1" presStyleCnt="0">
        <dgm:presLayoutVars>
          <dgm:hierBranch val="init"/>
        </dgm:presLayoutVars>
      </dgm:prSet>
      <dgm:spPr/>
    </dgm:pt>
    <dgm:pt modelId="{CD8864FD-C9B2-494A-88EB-9FDC63761633}" type="pres">
      <dgm:prSet presAssocID="{45A05D77-9081-4709-A301-ED1670679511}" presName="rootComposite1" presStyleCnt="0"/>
      <dgm:spPr/>
    </dgm:pt>
    <dgm:pt modelId="{00DD5ACD-371A-4729-B992-E39098DC1F1D}" type="pres">
      <dgm:prSet presAssocID="{45A05D77-9081-4709-A301-ED1670679511}" presName="rootText1" presStyleLbl="node0" presStyleIdx="0" presStyleCnt="1" custScaleY="25750">
        <dgm:presLayoutVars>
          <dgm:chPref val="3"/>
        </dgm:presLayoutVars>
      </dgm:prSet>
      <dgm:spPr/>
    </dgm:pt>
    <dgm:pt modelId="{7EFA7AA0-0092-48D0-9439-0EB32D25F1C0}" type="pres">
      <dgm:prSet presAssocID="{45A05D77-9081-4709-A301-ED1670679511}" presName="rootConnector1" presStyleLbl="node1" presStyleIdx="0" presStyleCnt="0"/>
      <dgm:spPr/>
    </dgm:pt>
    <dgm:pt modelId="{C3A3393F-F860-4BD0-878D-21DC2B2B037E}" type="pres">
      <dgm:prSet presAssocID="{45A05D77-9081-4709-A301-ED1670679511}" presName="hierChild2" presStyleCnt="0"/>
      <dgm:spPr/>
    </dgm:pt>
    <dgm:pt modelId="{FF99C2F2-CD21-4313-9634-001389A43FB9}" type="pres">
      <dgm:prSet presAssocID="{BA260C72-4AAC-4934-9080-9E94A5BECF03}" presName="Name37" presStyleLbl="parChTrans1D2" presStyleIdx="0" presStyleCnt="2"/>
      <dgm:spPr/>
    </dgm:pt>
    <dgm:pt modelId="{733B6E01-64FA-4661-B6CC-24705DC5A668}" type="pres">
      <dgm:prSet presAssocID="{1E1F23DD-C042-4219-9C9C-280CD91B28AC}" presName="hierRoot2" presStyleCnt="0">
        <dgm:presLayoutVars>
          <dgm:hierBranch val="init"/>
        </dgm:presLayoutVars>
      </dgm:prSet>
      <dgm:spPr/>
    </dgm:pt>
    <dgm:pt modelId="{39F62395-B5DA-4B80-989D-00F6B58952E5}" type="pres">
      <dgm:prSet presAssocID="{1E1F23DD-C042-4219-9C9C-280CD91B28AC}" presName="rootComposite" presStyleCnt="0"/>
      <dgm:spPr/>
    </dgm:pt>
    <dgm:pt modelId="{4C255BB0-1E6B-41BD-A9B3-29EA7F5693FC}" type="pres">
      <dgm:prSet presAssocID="{1E1F23DD-C042-4219-9C9C-280CD91B28AC}" presName="rootText" presStyleLbl="node2" presStyleIdx="0" presStyleCnt="2" custScaleY="46335">
        <dgm:presLayoutVars>
          <dgm:chPref val="3"/>
        </dgm:presLayoutVars>
      </dgm:prSet>
      <dgm:spPr/>
    </dgm:pt>
    <dgm:pt modelId="{BA70270E-585D-4A22-B309-A104DFB9AC6E}" type="pres">
      <dgm:prSet presAssocID="{1E1F23DD-C042-4219-9C9C-280CD91B28AC}" presName="rootConnector" presStyleLbl="node2" presStyleIdx="0" presStyleCnt="2"/>
      <dgm:spPr/>
    </dgm:pt>
    <dgm:pt modelId="{18BCA5D3-DEFD-454D-9E82-F7030D92C3BC}" type="pres">
      <dgm:prSet presAssocID="{1E1F23DD-C042-4219-9C9C-280CD91B28AC}" presName="hierChild4" presStyleCnt="0"/>
      <dgm:spPr/>
    </dgm:pt>
    <dgm:pt modelId="{00854E58-BD01-4E9A-BFE3-E2B249DCDE15}" type="pres">
      <dgm:prSet presAssocID="{92213584-4208-4165-B72E-03559A3E37D5}" presName="Name37" presStyleLbl="parChTrans1D3" presStyleIdx="0" presStyleCnt="2"/>
      <dgm:spPr/>
    </dgm:pt>
    <dgm:pt modelId="{25BA82E1-1F11-4CF6-9A90-DED10EB306EB}" type="pres">
      <dgm:prSet presAssocID="{131B696B-5ADE-43C6-AA8A-2BFD36522445}" presName="hierRoot2" presStyleCnt="0">
        <dgm:presLayoutVars>
          <dgm:hierBranch val="init"/>
        </dgm:presLayoutVars>
      </dgm:prSet>
      <dgm:spPr/>
    </dgm:pt>
    <dgm:pt modelId="{74285F4B-170D-4234-B302-97D2D85ED42B}" type="pres">
      <dgm:prSet presAssocID="{131B696B-5ADE-43C6-AA8A-2BFD36522445}" presName="rootComposite" presStyleCnt="0"/>
      <dgm:spPr/>
    </dgm:pt>
    <dgm:pt modelId="{CC3C5B9F-7C7E-48D7-BEFA-F5C8A50EDB1F}" type="pres">
      <dgm:prSet presAssocID="{131B696B-5ADE-43C6-AA8A-2BFD36522445}" presName="rootText" presStyleLbl="node3" presStyleIdx="0" presStyleCnt="2" custScaleX="87307" custLinFactNeighborX="2543" custLinFactNeighborY="2805">
        <dgm:presLayoutVars>
          <dgm:chPref val="3"/>
        </dgm:presLayoutVars>
      </dgm:prSet>
      <dgm:spPr/>
    </dgm:pt>
    <dgm:pt modelId="{281631E6-A6A3-48C9-A5CC-00F3633E648A}" type="pres">
      <dgm:prSet presAssocID="{131B696B-5ADE-43C6-AA8A-2BFD36522445}" presName="rootConnector" presStyleLbl="node3" presStyleIdx="0" presStyleCnt="2"/>
      <dgm:spPr/>
    </dgm:pt>
    <dgm:pt modelId="{B1F61199-2921-48EB-8C47-A0C3870E0EFF}" type="pres">
      <dgm:prSet presAssocID="{131B696B-5ADE-43C6-AA8A-2BFD36522445}" presName="hierChild4" presStyleCnt="0"/>
      <dgm:spPr/>
    </dgm:pt>
    <dgm:pt modelId="{49D63E4A-7EB2-4303-A910-260994226B24}" type="pres">
      <dgm:prSet presAssocID="{131B696B-5ADE-43C6-AA8A-2BFD36522445}" presName="hierChild5" presStyleCnt="0"/>
      <dgm:spPr/>
    </dgm:pt>
    <dgm:pt modelId="{1ACB6A03-D727-4A7C-AFBE-AA136F42B5FF}" type="pres">
      <dgm:prSet presAssocID="{1E1F23DD-C042-4219-9C9C-280CD91B28AC}" presName="hierChild5" presStyleCnt="0"/>
      <dgm:spPr/>
    </dgm:pt>
    <dgm:pt modelId="{79A44E13-0693-4EF4-ADC9-07A7A193F52E}" type="pres">
      <dgm:prSet presAssocID="{DAF10627-20FA-4BDB-9365-30405B888CDC}" presName="Name37" presStyleLbl="parChTrans1D2" presStyleIdx="1" presStyleCnt="2"/>
      <dgm:spPr/>
    </dgm:pt>
    <dgm:pt modelId="{F19A08F4-B90B-4173-BA70-DFE8A572420E}" type="pres">
      <dgm:prSet presAssocID="{26B039C9-4E13-4463-9C35-681A3ADA2ED4}" presName="hierRoot2" presStyleCnt="0">
        <dgm:presLayoutVars>
          <dgm:hierBranch val="init"/>
        </dgm:presLayoutVars>
      </dgm:prSet>
      <dgm:spPr/>
    </dgm:pt>
    <dgm:pt modelId="{08E805BA-5AFC-4EA9-BBEB-1FA11E4A5419}" type="pres">
      <dgm:prSet presAssocID="{26B039C9-4E13-4463-9C35-681A3ADA2ED4}" presName="rootComposite" presStyleCnt="0"/>
      <dgm:spPr/>
    </dgm:pt>
    <dgm:pt modelId="{24349B9E-7679-48F3-8C1B-516E244933D3}" type="pres">
      <dgm:prSet presAssocID="{26B039C9-4E13-4463-9C35-681A3ADA2ED4}" presName="rootText" presStyleLbl="node2" presStyleIdx="1" presStyleCnt="2" custScaleY="48643">
        <dgm:presLayoutVars>
          <dgm:chPref val="3"/>
        </dgm:presLayoutVars>
      </dgm:prSet>
      <dgm:spPr/>
    </dgm:pt>
    <dgm:pt modelId="{00998848-0883-4A30-8D28-291E7D75C6FB}" type="pres">
      <dgm:prSet presAssocID="{26B039C9-4E13-4463-9C35-681A3ADA2ED4}" presName="rootConnector" presStyleLbl="node2" presStyleIdx="1" presStyleCnt="2"/>
      <dgm:spPr/>
    </dgm:pt>
    <dgm:pt modelId="{45A93E4F-2C9E-47CD-9578-C6A168439A3A}" type="pres">
      <dgm:prSet presAssocID="{26B039C9-4E13-4463-9C35-681A3ADA2ED4}" presName="hierChild4" presStyleCnt="0"/>
      <dgm:spPr/>
    </dgm:pt>
    <dgm:pt modelId="{B74BCAB8-0EA7-42E6-9BEE-11398D7C6C3B}" type="pres">
      <dgm:prSet presAssocID="{B32D85E1-CE23-49B3-9264-73DD3614E349}" presName="Name37" presStyleLbl="parChTrans1D3" presStyleIdx="1" presStyleCnt="2"/>
      <dgm:spPr/>
    </dgm:pt>
    <dgm:pt modelId="{1DF21838-ABDA-41D8-AB77-2E4520A0D3ED}" type="pres">
      <dgm:prSet presAssocID="{03C84F75-2031-4AA4-B6F0-27F44773D70D}" presName="hierRoot2" presStyleCnt="0">
        <dgm:presLayoutVars>
          <dgm:hierBranch val="init"/>
        </dgm:presLayoutVars>
      </dgm:prSet>
      <dgm:spPr/>
    </dgm:pt>
    <dgm:pt modelId="{D0F9AC67-6F8F-41E4-BB7B-B76DA67C4080}" type="pres">
      <dgm:prSet presAssocID="{03C84F75-2031-4AA4-B6F0-27F44773D70D}" presName="rootComposite" presStyleCnt="0"/>
      <dgm:spPr/>
    </dgm:pt>
    <dgm:pt modelId="{64E85D38-C8F4-45A8-A4FB-7B00B79166F0}" type="pres">
      <dgm:prSet presAssocID="{03C84F75-2031-4AA4-B6F0-27F44773D70D}" presName="rootText" presStyleLbl="node3" presStyleIdx="1" presStyleCnt="2">
        <dgm:presLayoutVars>
          <dgm:chPref val="3"/>
        </dgm:presLayoutVars>
      </dgm:prSet>
      <dgm:spPr/>
    </dgm:pt>
    <dgm:pt modelId="{0CF0A423-816F-4B5D-83EE-9FAACC09906A}" type="pres">
      <dgm:prSet presAssocID="{03C84F75-2031-4AA4-B6F0-27F44773D70D}" presName="rootConnector" presStyleLbl="node3" presStyleIdx="1" presStyleCnt="2"/>
      <dgm:spPr/>
    </dgm:pt>
    <dgm:pt modelId="{5BC40D90-9A2A-46B6-A3E4-A063ED42B522}" type="pres">
      <dgm:prSet presAssocID="{03C84F75-2031-4AA4-B6F0-27F44773D70D}" presName="hierChild4" presStyleCnt="0"/>
      <dgm:spPr/>
    </dgm:pt>
    <dgm:pt modelId="{EB8BEB60-FF6F-44C1-9155-C9434133A065}" type="pres">
      <dgm:prSet presAssocID="{03C84F75-2031-4AA4-B6F0-27F44773D70D}" presName="hierChild5" presStyleCnt="0"/>
      <dgm:spPr/>
    </dgm:pt>
    <dgm:pt modelId="{7CB973D3-9989-46AC-A626-95B627260AFD}" type="pres">
      <dgm:prSet presAssocID="{26B039C9-4E13-4463-9C35-681A3ADA2ED4}" presName="hierChild5" presStyleCnt="0"/>
      <dgm:spPr/>
    </dgm:pt>
    <dgm:pt modelId="{D3B75623-7730-4849-B266-8F96DE748465}" type="pres">
      <dgm:prSet presAssocID="{45A05D77-9081-4709-A301-ED1670679511}" presName="hierChild3" presStyleCnt="0"/>
      <dgm:spPr/>
    </dgm:pt>
  </dgm:ptLst>
  <dgm:cxnLst>
    <dgm:cxn modelId="{111EF304-7D88-4254-8F35-7B57ADA7085A}" type="presOf" srcId="{131B696B-5ADE-43C6-AA8A-2BFD36522445}" destId="{CC3C5B9F-7C7E-48D7-BEFA-F5C8A50EDB1F}" srcOrd="0" destOrd="0" presId="urn:microsoft.com/office/officeart/2005/8/layout/orgChart1"/>
    <dgm:cxn modelId="{A9632E11-356B-45B5-9A5F-D764C0D006B1}" srcId="{45A05D77-9081-4709-A301-ED1670679511}" destId="{26B039C9-4E13-4463-9C35-681A3ADA2ED4}" srcOrd="1" destOrd="0" parTransId="{DAF10627-20FA-4BDB-9365-30405B888CDC}" sibTransId="{3A9988E5-D2FC-4053-A3B2-804D55B5D78C}"/>
    <dgm:cxn modelId="{E73F3B17-2E1F-4D3A-A7E0-B67ABA8C62E0}" type="presOf" srcId="{DAF10627-20FA-4BDB-9365-30405B888CDC}" destId="{79A44E13-0693-4EF4-ADC9-07A7A193F52E}" srcOrd="0" destOrd="0" presId="urn:microsoft.com/office/officeart/2005/8/layout/orgChart1"/>
    <dgm:cxn modelId="{C3DB3321-9261-4796-A8AF-03A132974951}" type="presOf" srcId="{92213584-4208-4165-B72E-03559A3E37D5}" destId="{00854E58-BD01-4E9A-BFE3-E2B249DCDE15}" srcOrd="0" destOrd="0" presId="urn:microsoft.com/office/officeart/2005/8/layout/orgChart1"/>
    <dgm:cxn modelId="{DC2F6123-B0B7-4A69-900E-E549FF3BF1EA}" type="presOf" srcId="{4912FC0A-C24F-404E-A0F7-42F309206DF3}" destId="{1CA79E3D-2962-42C0-8C9A-1398AB3AA113}" srcOrd="0" destOrd="0" presId="urn:microsoft.com/office/officeart/2005/8/layout/orgChart1"/>
    <dgm:cxn modelId="{2C645E28-0854-45CA-A8EB-21D24A6003A9}" type="presOf" srcId="{03C84F75-2031-4AA4-B6F0-27F44773D70D}" destId="{64E85D38-C8F4-45A8-A4FB-7B00B79166F0}" srcOrd="0" destOrd="0" presId="urn:microsoft.com/office/officeart/2005/8/layout/orgChart1"/>
    <dgm:cxn modelId="{5EAB0736-8CDC-4D47-BCE7-066FF1A42F1C}" type="presOf" srcId="{45A05D77-9081-4709-A301-ED1670679511}" destId="{7EFA7AA0-0092-48D0-9439-0EB32D25F1C0}" srcOrd="1" destOrd="0" presId="urn:microsoft.com/office/officeart/2005/8/layout/orgChart1"/>
    <dgm:cxn modelId="{B47FA43E-9D89-4EC9-9EF2-4BF838A8CF20}" type="presOf" srcId="{1E1F23DD-C042-4219-9C9C-280CD91B28AC}" destId="{BA70270E-585D-4A22-B309-A104DFB9AC6E}" srcOrd="1" destOrd="0" presId="urn:microsoft.com/office/officeart/2005/8/layout/orgChart1"/>
    <dgm:cxn modelId="{0505B15D-41A6-44B9-9852-0D7094BE7E8E}" type="presOf" srcId="{BA260C72-4AAC-4934-9080-9E94A5BECF03}" destId="{FF99C2F2-CD21-4313-9634-001389A43FB9}" srcOrd="0" destOrd="0" presId="urn:microsoft.com/office/officeart/2005/8/layout/orgChart1"/>
    <dgm:cxn modelId="{74D81C63-3C7F-4FEE-ADE4-6AEB9B70E050}" srcId="{45A05D77-9081-4709-A301-ED1670679511}" destId="{1E1F23DD-C042-4219-9C9C-280CD91B28AC}" srcOrd="0" destOrd="0" parTransId="{BA260C72-4AAC-4934-9080-9E94A5BECF03}" sibTransId="{F5C9150A-4E4A-4D26-8790-6B17A63FFF69}"/>
    <dgm:cxn modelId="{0501634A-BD94-4B96-B09E-AA762F00CB6B}" type="presOf" srcId="{131B696B-5ADE-43C6-AA8A-2BFD36522445}" destId="{281631E6-A6A3-48C9-A5CC-00F3633E648A}" srcOrd="1" destOrd="0" presId="urn:microsoft.com/office/officeart/2005/8/layout/orgChart1"/>
    <dgm:cxn modelId="{0A06236D-FE8D-4F7D-98BA-83F8EDD41C7D}" type="presOf" srcId="{1E1F23DD-C042-4219-9C9C-280CD91B28AC}" destId="{4C255BB0-1E6B-41BD-A9B3-29EA7F5693FC}" srcOrd="0" destOrd="0" presId="urn:microsoft.com/office/officeart/2005/8/layout/orgChart1"/>
    <dgm:cxn modelId="{6CF6D070-7A42-4FEA-B954-7417D0A3E6BF}" srcId="{26B039C9-4E13-4463-9C35-681A3ADA2ED4}" destId="{03C84F75-2031-4AA4-B6F0-27F44773D70D}" srcOrd="0" destOrd="0" parTransId="{B32D85E1-CE23-49B3-9264-73DD3614E349}" sibTransId="{702B65BC-E86D-4114-98D7-54053DDA7596}"/>
    <dgm:cxn modelId="{FBF12055-B9F4-40D0-B5D4-1C47454DF936}" type="presOf" srcId="{03C84F75-2031-4AA4-B6F0-27F44773D70D}" destId="{0CF0A423-816F-4B5D-83EE-9FAACC09906A}" srcOrd="1" destOrd="0" presId="urn:microsoft.com/office/officeart/2005/8/layout/orgChart1"/>
    <dgm:cxn modelId="{CFA81786-B748-48AF-9BFF-282DDBA00D8C}" srcId="{4912FC0A-C24F-404E-A0F7-42F309206DF3}" destId="{45A05D77-9081-4709-A301-ED1670679511}" srcOrd="0" destOrd="0" parTransId="{D71044DB-2B70-4F4E-80BE-2774EFE23D9B}" sibTransId="{6E62E6EC-8AE2-4AF1-A2B3-4B2DFA7C2E76}"/>
    <dgm:cxn modelId="{B8EC7589-404B-4E59-AB91-A50654D4E0A1}" type="presOf" srcId="{26B039C9-4E13-4463-9C35-681A3ADA2ED4}" destId="{24349B9E-7679-48F3-8C1B-516E244933D3}" srcOrd="0" destOrd="0" presId="urn:microsoft.com/office/officeart/2005/8/layout/orgChart1"/>
    <dgm:cxn modelId="{89FA4D95-4C56-460D-8911-7ED693DF8256}" srcId="{1E1F23DD-C042-4219-9C9C-280CD91B28AC}" destId="{131B696B-5ADE-43C6-AA8A-2BFD36522445}" srcOrd="0" destOrd="0" parTransId="{92213584-4208-4165-B72E-03559A3E37D5}" sibTransId="{C5AA6F92-6248-4027-9030-326B000788C7}"/>
    <dgm:cxn modelId="{932B10C5-D970-4BBC-9D1B-06D69CA4AB4C}" type="presOf" srcId="{26B039C9-4E13-4463-9C35-681A3ADA2ED4}" destId="{00998848-0883-4A30-8D28-291E7D75C6FB}" srcOrd="1" destOrd="0" presId="urn:microsoft.com/office/officeart/2005/8/layout/orgChart1"/>
    <dgm:cxn modelId="{444F91FC-5D2F-49C4-A718-930058785EA8}" type="presOf" srcId="{45A05D77-9081-4709-A301-ED1670679511}" destId="{00DD5ACD-371A-4729-B992-E39098DC1F1D}" srcOrd="0" destOrd="0" presId="urn:microsoft.com/office/officeart/2005/8/layout/orgChart1"/>
    <dgm:cxn modelId="{9DD2F9FF-E2CD-4F68-B3FC-B4DFA8F8A2B7}" type="presOf" srcId="{B32D85E1-CE23-49B3-9264-73DD3614E349}" destId="{B74BCAB8-0EA7-42E6-9BEE-11398D7C6C3B}" srcOrd="0" destOrd="0" presId="urn:microsoft.com/office/officeart/2005/8/layout/orgChart1"/>
    <dgm:cxn modelId="{B050E4F9-33AB-4C2B-89C6-E132969AA8E5}" type="presParOf" srcId="{1CA79E3D-2962-42C0-8C9A-1398AB3AA113}" destId="{50A395C4-0E4D-4059-9682-15130E95B087}" srcOrd="0" destOrd="0" presId="urn:microsoft.com/office/officeart/2005/8/layout/orgChart1"/>
    <dgm:cxn modelId="{E38FAAF4-D4D2-4F1E-B4FB-5D27171B603D}" type="presParOf" srcId="{50A395C4-0E4D-4059-9682-15130E95B087}" destId="{CD8864FD-C9B2-494A-88EB-9FDC63761633}" srcOrd="0" destOrd="0" presId="urn:microsoft.com/office/officeart/2005/8/layout/orgChart1"/>
    <dgm:cxn modelId="{6F79A6E2-430A-43B0-862B-4A12A82344D6}" type="presParOf" srcId="{CD8864FD-C9B2-494A-88EB-9FDC63761633}" destId="{00DD5ACD-371A-4729-B992-E39098DC1F1D}" srcOrd="0" destOrd="0" presId="urn:microsoft.com/office/officeart/2005/8/layout/orgChart1"/>
    <dgm:cxn modelId="{60C16BC3-9CF8-424A-B9B7-1060C667A4E4}" type="presParOf" srcId="{CD8864FD-C9B2-494A-88EB-9FDC63761633}" destId="{7EFA7AA0-0092-48D0-9439-0EB32D25F1C0}" srcOrd="1" destOrd="0" presId="urn:microsoft.com/office/officeart/2005/8/layout/orgChart1"/>
    <dgm:cxn modelId="{7711B140-B0E7-4290-B18D-09CE5FFEB8CA}" type="presParOf" srcId="{50A395C4-0E4D-4059-9682-15130E95B087}" destId="{C3A3393F-F860-4BD0-878D-21DC2B2B037E}" srcOrd="1" destOrd="0" presId="urn:microsoft.com/office/officeart/2005/8/layout/orgChart1"/>
    <dgm:cxn modelId="{78EE2E96-6F97-44ED-A770-289B286AC85A}" type="presParOf" srcId="{C3A3393F-F860-4BD0-878D-21DC2B2B037E}" destId="{FF99C2F2-CD21-4313-9634-001389A43FB9}" srcOrd="0" destOrd="0" presId="urn:microsoft.com/office/officeart/2005/8/layout/orgChart1"/>
    <dgm:cxn modelId="{050FA475-0AC7-4C8E-B5AE-4B8643CE2773}" type="presParOf" srcId="{C3A3393F-F860-4BD0-878D-21DC2B2B037E}" destId="{733B6E01-64FA-4661-B6CC-24705DC5A668}" srcOrd="1" destOrd="0" presId="urn:microsoft.com/office/officeart/2005/8/layout/orgChart1"/>
    <dgm:cxn modelId="{0229DE74-2355-484A-90EE-4948563EC61F}" type="presParOf" srcId="{733B6E01-64FA-4661-B6CC-24705DC5A668}" destId="{39F62395-B5DA-4B80-989D-00F6B58952E5}" srcOrd="0" destOrd="0" presId="urn:microsoft.com/office/officeart/2005/8/layout/orgChart1"/>
    <dgm:cxn modelId="{AC6DDEC9-CC8E-4BAA-9550-B1671398B497}" type="presParOf" srcId="{39F62395-B5DA-4B80-989D-00F6B58952E5}" destId="{4C255BB0-1E6B-41BD-A9B3-29EA7F5693FC}" srcOrd="0" destOrd="0" presId="urn:microsoft.com/office/officeart/2005/8/layout/orgChart1"/>
    <dgm:cxn modelId="{30B82543-D0B9-4F9B-A285-63E7B82A776C}" type="presParOf" srcId="{39F62395-B5DA-4B80-989D-00F6B58952E5}" destId="{BA70270E-585D-4A22-B309-A104DFB9AC6E}" srcOrd="1" destOrd="0" presId="urn:microsoft.com/office/officeart/2005/8/layout/orgChart1"/>
    <dgm:cxn modelId="{E8017781-1874-4B67-ABDC-F35920793A87}" type="presParOf" srcId="{733B6E01-64FA-4661-B6CC-24705DC5A668}" destId="{18BCA5D3-DEFD-454D-9E82-F7030D92C3BC}" srcOrd="1" destOrd="0" presId="urn:microsoft.com/office/officeart/2005/8/layout/orgChart1"/>
    <dgm:cxn modelId="{C2D4DB42-A1B2-41AC-BD93-CF85E8E0E8A5}" type="presParOf" srcId="{18BCA5D3-DEFD-454D-9E82-F7030D92C3BC}" destId="{00854E58-BD01-4E9A-BFE3-E2B249DCDE15}" srcOrd="0" destOrd="0" presId="urn:microsoft.com/office/officeart/2005/8/layout/orgChart1"/>
    <dgm:cxn modelId="{044B52A0-B9D3-401B-960A-84118E627BA4}" type="presParOf" srcId="{18BCA5D3-DEFD-454D-9E82-F7030D92C3BC}" destId="{25BA82E1-1F11-4CF6-9A90-DED10EB306EB}" srcOrd="1" destOrd="0" presId="urn:microsoft.com/office/officeart/2005/8/layout/orgChart1"/>
    <dgm:cxn modelId="{6E6B095B-A120-4B7E-9D8B-C85C9158C2D4}" type="presParOf" srcId="{25BA82E1-1F11-4CF6-9A90-DED10EB306EB}" destId="{74285F4B-170D-4234-B302-97D2D85ED42B}" srcOrd="0" destOrd="0" presId="urn:microsoft.com/office/officeart/2005/8/layout/orgChart1"/>
    <dgm:cxn modelId="{DD7F45B8-1B96-4855-AEF7-5B0DD52EAE23}" type="presParOf" srcId="{74285F4B-170D-4234-B302-97D2D85ED42B}" destId="{CC3C5B9F-7C7E-48D7-BEFA-F5C8A50EDB1F}" srcOrd="0" destOrd="0" presId="urn:microsoft.com/office/officeart/2005/8/layout/orgChart1"/>
    <dgm:cxn modelId="{8C5D70E2-D39D-43F6-9CEE-F71CFE872221}" type="presParOf" srcId="{74285F4B-170D-4234-B302-97D2D85ED42B}" destId="{281631E6-A6A3-48C9-A5CC-00F3633E648A}" srcOrd="1" destOrd="0" presId="urn:microsoft.com/office/officeart/2005/8/layout/orgChart1"/>
    <dgm:cxn modelId="{75152687-3879-4B9A-9AF6-B383180728C9}" type="presParOf" srcId="{25BA82E1-1F11-4CF6-9A90-DED10EB306EB}" destId="{B1F61199-2921-48EB-8C47-A0C3870E0EFF}" srcOrd="1" destOrd="0" presId="urn:microsoft.com/office/officeart/2005/8/layout/orgChart1"/>
    <dgm:cxn modelId="{80C611D7-37A0-4EE8-A7C9-0064D590F887}" type="presParOf" srcId="{25BA82E1-1F11-4CF6-9A90-DED10EB306EB}" destId="{49D63E4A-7EB2-4303-A910-260994226B24}" srcOrd="2" destOrd="0" presId="urn:microsoft.com/office/officeart/2005/8/layout/orgChart1"/>
    <dgm:cxn modelId="{CA449D3A-8000-441E-8EBF-7E6E81EFE1E0}" type="presParOf" srcId="{733B6E01-64FA-4661-B6CC-24705DC5A668}" destId="{1ACB6A03-D727-4A7C-AFBE-AA136F42B5FF}" srcOrd="2" destOrd="0" presId="urn:microsoft.com/office/officeart/2005/8/layout/orgChart1"/>
    <dgm:cxn modelId="{2104DC5F-ED71-4903-9644-BDC025BCC049}" type="presParOf" srcId="{C3A3393F-F860-4BD0-878D-21DC2B2B037E}" destId="{79A44E13-0693-4EF4-ADC9-07A7A193F52E}" srcOrd="2" destOrd="0" presId="urn:microsoft.com/office/officeart/2005/8/layout/orgChart1"/>
    <dgm:cxn modelId="{B37C7E97-23AE-42E9-A894-EDD83ADA1FFB}" type="presParOf" srcId="{C3A3393F-F860-4BD0-878D-21DC2B2B037E}" destId="{F19A08F4-B90B-4173-BA70-DFE8A572420E}" srcOrd="3" destOrd="0" presId="urn:microsoft.com/office/officeart/2005/8/layout/orgChart1"/>
    <dgm:cxn modelId="{DD58F6AF-97A6-44CE-8237-5AE46EB35642}" type="presParOf" srcId="{F19A08F4-B90B-4173-BA70-DFE8A572420E}" destId="{08E805BA-5AFC-4EA9-BBEB-1FA11E4A5419}" srcOrd="0" destOrd="0" presId="urn:microsoft.com/office/officeart/2005/8/layout/orgChart1"/>
    <dgm:cxn modelId="{B7553517-EC50-435E-9F79-B15F69BD78B7}" type="presParOf" srcId="{08E805BA-5AFC-4EA9-BBEB-1FA11E4A5419}" destId="{24349B9E-7679-48F3-8C1B-516E244933D3}" srcOrd="0" destOrd="0" presId="urn:microsoft.com/office/officeart/2005/8/layout/orgChart1"/>
    <dgm:cxn modelId="{B0CB24F5-A7A4-4794-9CD0-D6C05769C1F4}" type="presParOf" srcId="{08E805BA-5AFC-4EA9-BBEB-1FA11E4A5419}" destId="{00998848-0883-4A30-8D28-291E7D75C6FB}" srcOrd="1" destOrd="0" presId="urn:microsoft.com/office/officeart/2005/8/layout/orgChart1"/>
    <dgm:cxn modelId="{0F066603-60A4-4ED4-8B14-2DB80BBFB2C1}" type="presParOf" srcId="{F19A08F4-B90B-4173-BA70-DFE8A572420E}" destId="{45A93E4F-2C9E-47CD-9578-C6A168439A3A}" srcOrd="1" destOrd="0" presId="urn:microsoft.com/office/officeart/2005/8/layout/orgChart1"/>
    <dgm:cxn modelId="{7A26805D-3962-4B5E-8FE9-9049E1E87140}" type="presParOf" srcId="{45A93E4F-2C9E-47CD-9578-C6A168439A3A}" destId="{B74BCAB8-0EA7-42E6-9BEE-11398D7C6C3B}" srcOrd="0" destOrd="0" presId="urn:microsoft.com/office/officeart/2005/8/layout/orgChart1"/>
    <dgm:cxn modelId="{4CD25B3D-CD40-41F2-AC60-A0A10B7431B0}" type="presParOf" srcId="{45A93E4F-2C9E-47CD-9578-C6A168439A3A}" destId="{1DF21838-ABDA-41D8-AB77-2E4520A0D3ED}" srcOrd="1" destOrd="0" presId="urn:microsoft.com/office/officeart/2005/8/layout/orgChart1"/>
    <dgm:cxn modelId="{806E2CAD-397C-4008-8474-302A54771391}" type="presParOf" srcId="{1DF21838-ABDA-41D8-AB77-2E4520A0D3ED}" destId="{D0F9AC67-6F8F-41E4-BB7B-B76DA67C4080}" srcOrd="0" destOrd="0" presId="urn:microsoft.com/office/officeart/2005/8/layout/orgChart1"/>
    <dgm:cxn modelId="{DEDB1516-20AC-4AF1-BF94-9B425E34D68C}" type="presParOf" srcId="{D0F9AC67-6F8F-41E4-BB7B-B76DA67C4080}" destId="{64E85D38-C8F4-45A8-A4FB-7B00B79166F0}" srcOrd="0" destOrd="0" presId="urn:microsoft.com/office/officeart/2005/8/layout/orgChart1"/>
    <dgm:cxn modelId="{BDEC5C30-49AC-4CB0-8F0E-3E986EB1F586}" type="presParOf" srcId="{D0F9AC67-6F8F-41E4-BB7B-B76DA67C4080}" destId="{0CF0A423-816F-4B5D-83EE-9FAACC09906A}" srcOrd="1" destOrd="0" presId="urn:microsoft.com/office/officeart/2005/8/layout/orgChart1"/>
    <dgm:cxn modelId="{75CB75B9-3EF2-48A1-86D0-372C17A40954}" type="presParOf" srcId="{1DF21838-ABDA-41D8-AB77-2E4520A0D3ED}" destId="{5BC40D90-9A2A-46B6-A3E4-A063ED42B522}" srcOrd="1" destOrd="0" presId="urn:microsoft.com/office/officeart/2005/8/layout/orgChart1"/>
    <dgm:cxn modelId="{40D647B1-B52B-4512-9F91-8F2D05358811}" type="presParOf" srcId="{1DF21838-ABDA-41D8-AB77-2E4520A0D3ED}" destId="{EB8BEB60-FF6F-44C1-9155-C9434133A065}" srcOrd="2" destOrd="0" presId="urn:microsoft.com/office/officeart/2005/8/layout/orgChart1"/>
    <dgm:cxn modelId="{8605BA0F-A16F-481C-B54C-08F846808755}" type="presParOf" srcId="{F19A08F4-B90B-4173-BA70-DFE8A572420E}" destId="{7CB973D3-9989-46AC-A626-95B627260AFD}" srcOrd="2" destOrd="0" presId="urn:microsoft.com/office/officeart/2005/8/layout/orgChart1"/>
    <dgm:cxn modelId="{C037E691-BAA3-4E80-83D0-9AE2D30BE9E9}" type="presParOf" srcId="{50A395C4-0E4D-4059-9682-15130E95B087}" destId="{D3B75623-7730-4849-B266-8F96DE74846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2240EE-AA92-4ED4-8AD9-9B9FB566383A}" type="doc">
      <dgm:prSet loTypeId="urn:microsoft.com/office/officeart/2005/8/layout/hierarchy3" loCatId="list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D8C0EB12-2BEE-4E57-ADB5-74CCFFDB9151}">
      <dgm:prSet phldrT="[Text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2800" b="1" dirty="0"/>
            <a:t>Competent</a:t>
          </a:r>
        </a:p>
      </dgm:t>
    </dgm:pt>
    <dgm:pt modelId="{CE7FC174-8AD8-4DC5-824B-A09EC541DC6F}" type="parTrans" cxnId="{24A5024C-AA03-45CB-A035-B4625133BEDC}">
      <dgm:prSet/>
      <dgm:spPr/>
      <dgm:t>
        <a:bodyPr/>
        <a:lstStyle/>
        <a:p>
          <a:endParaRPr lang="en-US"/>
        </a:p>
      </dgm:t>
    </dgm:pt>
    <dgm:pt modelId="{3BD1FFD2-FE6B-464D-8C88-892038AC9C4E}" type="sibTrans" cxnId="{24A5024C-AA03-45CB-A035-B4625133BEDC}">
      <dgm:prSet/>
      <dgm:spPr/>
      <dgm:t>
        <a:bodyPr/>
        <a:lstStyle/>
        <a:p>
          <a:endParaRPr lang="en-US"/>
        </a:p>
      </dgm:t>
    </dgm:pt>
    <dgm:pt modelId="{54F9B4B8-539B-463A-B7B6-30D321D00FB5}">
      <dgm:prSet phldrT="[Text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pPr algn="ctr"/>
          <a:r>
            <a:rPr kumimoji="0" lang="en-ZA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+mn-ea"/>
              <a:cs typeface="+mn-cs"/>
            </a:rPr>
            <a:t>Ability to perform  task, action or function successfully</a:t>
          </a:r>
          <a:endParaRPr lang="en-US" sz="2400" dirty="0">
            <a:solidFill>
              <a:schemeClr val="bg1"/>
            </a:solidFill>
          </a:endParaRPr>
        </a:p>
      </dgm:t>
    </dgm:pt>
    <dgm:pt modelId="{1B1E88D3-988D-4436-A148-0D01B717E27E}" type="parTrans" cxnId="{08BDF0B1-5DA2-4284-9347-B027E0D2D5D5}">
      <dgm:prSet/>
      <dgm:spPr/>
      <dgm:t>
        <a:bodyPr/>
        <a:lstStyle/>
        <a:p>
          <a:endParaRPr lang="en-US"/>
        </a:p>
      </dgm:t>
    </dgm:pt>
    <dgm:pt modelId="{4BBD1D94-9D32-4484-95ED-BFAC0FB51E68}" type="sibTrans" cxnId="{08BDF0B1-5DA2-4284-9347-B027E0D2D5D5}">
      <dgm:prSet/>
      <dgm:spPr/>
      <dgm:t>
        <a:bodyPr/>
        <a:lstStyle/>
        <a:p>
          <a:endParaRPr lang="en-US"/>
        </a:p>
      </dgm:t>
    </dgm:pt>
    <dgm:pt modelId="{7AB0807A-8F9A-4609-8C2C-D7EC4B92C7E6}">
      <dgm:prSet phldrT="[Text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pPr algn="ctr"/>
          <a:r>
            <a:rPr kumimoji="0" lang="en-ZA" sz="2400" dirty="0">
              <a:effectLst/>
              <a:latin typeface="Calibri" panose="020F0502020204030204" pitchFamily="34" charset="0"/>
              <a:ea typeface="+mn-ea"/>
              <a:cs typeface="+mn-cs"/>
            </a:rPr>
            <a:t>Certificate  issued and credits awarded</a:t>
          </a:r>
          <a:endParaRPr kumimoji="0" lang="en-US" sz="2400" dirty="0">
            <a:effectLst/>
            <a:latin typeface="Calibri" panose="020F0502020204030204" pitchFamily="34" charset="0"/>
            <a:ea typeface="+mn-ea"/>
            <a:cs typeface="+mn-cs"/>
          </a:endParaRPr>
        </a:p>
      </dgm:t>
    </dgm:pt>
    <dgm:pt modelId="{7BC72181-087A-4586-AFB7-142E1F2088CD}" type="parTrans" cxnId="{CC0E2E16-B527-4C3C-A6A1-2C2DA4B9A498}">
      <dgm:prSet/>
      <dgm:spPr/>
      <dgm:t>
        <a:bodyPr/>
        <a:lstStyle/>
        <a:p>
          <a:endParaRPr lang="en-US"/>
        </a:p>
      </dgm:t>
    </dgm:pt>
    <dgm:pt modelId="{B231B704-0FC5-4CF7-9DBA-AB779BC5D658}" type="sibTrans" cxnId="{CC0E2E16-B527-4C3C-A6A1-2C2DA4B9A498}">
      <dgm:prSet/>
      <dgm:spPr/>
      <dgm:t>
        <a:bodyPr/>
        <a:lstStyle/>
        <a:p>
          <a:endParaRPr lang="en-US"/>
        </a:p>
      </dgm:t>
    </dgm:pt>
    <dgm:pt modelId="{EFAE4652-5489-4792-B8F1-0CE32FD278F2}">
      <dgm:prSet phldrT="[Text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2800" b="1" dirty="0"/>
            <a:t>Not Yet Competent</a:t>
          </a:r>
        </a:p>
      </dgm:t>
    </dgm:pt>
    <dgm:pt modelId="{8B1EE7B5-BBF0-49EB-A327-A85A1D74F427}" type="parTrans" cxnId="{2A4B9556-DFC7-499A-82F2-DDAC704609B1}">
      <dgm:prSet/>
      <dgm:spPr/>
      <dgm:t>
        <a:bodyPr/>
        <a:lstStyle/>
        <a:p>
          <a:endParaRPr lang="en-US"/>
        </a:p>
      </dgm:t>
    </dgm:pt>
    <dgm:pt modelId="{93A535EA-357A-45B2-8AC0-0198981B9028}" type="sibTrans" cxnId="{2A4B9556-DFC7-499A-82F2-DDAC704609B1}">
      <dgm:prSet/>
      <dgm:spPr/>
      <dgm:t>
        <a:bodyPr/>
        <a:lstStyle/>
        <a:p>
          <a:endParaRPr lang="en-US"/>
        </a:p>
      </dgm:t>
    </dgm:pt>
    <dgm:pt modelId="{C03CB1F4-7F17-4518-AF8A-CC898C565749}">
      <dgm:prSet phldrT="[Text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kumimoji="0" lang="en-ZA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+mn-ea"/>
              <a:cs typeface="+mn-cs"/>
            </a:rPr>
            <a:t>Not successful yet </a:t>
          </a:r>
          <a:endParaRPr lang="en-US" sz="2400" dirty="0">
            <a:solidFill>
              <a:schemeClr val="bg1"/>
            </a:solidFill>
          </a:endParaRPr>
        </a:p>
      </dgm:t>
    </dgm:pt>
    <dgm:pt modelId="{80756A21-35ED-4CD4-8EAB-32A04926BD9D}" type="parTrans" cxnId="{8B1CD91B-A259-4523-80B9-4E8BD22D2CF5}">
      <dgm:prSet/>
      <dgm:spPr/>
      <dgm:t>
        <a:bodyPr/>
        <a:lstStyle/>
        <a:p>
          <a:endParaRPr lang="en-US"/>
        </a:p>
      </dgm:t>
    </dgm:pt>
    <dgm:pt modelId="{B3E6741A-7221-43E6-A44C-5937A7D515A1}" type="sibTrans" cxnId="{8B1CD91B-A259-4523-80B9-4E8BD22D2CF5}">
      <dgm:prSet/>
      <dgm:spPr/>
      <dgm:t>
        <a:bodyPr/>
        <a:lstStyle/>
        <a:p>
          <a:endParaRPr lang="en-US"/>
        </a:p>
      </dgm:t>
    </dgm:pt>
    <dgm:pt modelId="{7C351A2C-1931-40B8-9409-6896FB54BC6B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kumimoji="0" lang="en-ZA" sz="2400" dirty="0">
              <a:effectLst/>
              <a:latin typeface="Calibri" panose="020F0502020204030204" pitchFamily="34" charset="0"/>
              <a:ea typeface="+mn-ea"/>
              <a:cs typeface="+mn-cs"/>
            </a:rPr>
            <a:t>Opportunities to remediate  to address gaps</a:t>
          </a:r>
          <a:endParaRPr lang="en-US" sz="2400" dirty="0"/>
        </a:p>
      </dgm:t>
    </dgm:pt>
    <dgm:pt modelId="{0CD85615-DCA1-494E-9E6C-2A5F5BBC78C6}" type="parTrans" cxnId="{8DAFB877-2356-42DF-BD60-04BE67C191D1}">
      <dgm:prSet/>
      <dgm:spPr/>
      <dgm:t>
        <a:bodyPr/>
        <a:lstStyle/>
        <a:p>
          <a:endParaRPr lang="en-US"/>
        </a:p>
      </dgm:t>
    </dgm:pt>
    <dgm:pt modelId="{BDF1A5AE-3AE0-4A58-95A4-B568ABE37845}" type="sibTrans" cxnId="{8DAFB877-2356-42DF-BD60-04BE67C191D1}">
      <dgm:prSet/>
      <dgm:spPr/>
      <dgm:t>
        <a:bodyPr/>
        <a:lstStyle/>
        <a:p>
          <a:endParaRPr lang="en-US"/>
        </a:p>
      </dgm:t>
    </dgm:pt>
    <dgm:pt modelId="{924D2391-0E92-4FED-9C83-BF3AA5750AE1}" type="pres">
      <dgm:prSet presAssocID="{E82240EE-AA92-4ED4-8AD9-9B9FB566383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9BDC52F-05B3-4748-A327-B830559F3285}" type="pres">
      <dgm:prSet presAssocID="{D8C0EB12-2BEE-4E57-ADB5-74CCFFDB9151}" presName="root" presStyleCnt="0"/>
      <dgm:spPr/>
    </dgm:pt>
    <dgm:pt modelId="{0310231E-9E7A-4E70-8EC4-B0E9620A714C}" type="pres">
      <dgm:prSet presAssocID="{D8C0EB12-2BEE-4E57-ADB5-74CCFFDB9151}" presName="rootComposite" presStyleCnt="0"/>
      <dgm:spPr/>
    </dgm:pt>
    <dgm:pt modelId="{4C30E907-9459-4BCE-9CEE-D50CA8E25CB3}" type="pres">
      <dgm:prSet presAssocID="{D8C0EB12-2BEE-4E57-ADB5-74CCFFDB9151}" presName="rootText" presStyleLbl="node1" presStyleIdx="0" presStyleCnt="2" custLinFactNeighborX="-44132"/>
      <dgm:spPr/>
    </dgm:pt>
    <dgm:pt modelId="{681624F5-0C14-4AA2-8F41-9C06658E6BBF}" type="pres">
      <dgm:prSet presAssocID="{D8C0EB12-2BEE-4E57-ADB5-74CCFFDB9151}" presName="rootConnector" presStyleLbl="node1" presStyleIdx="0" presStyleCnt="2"/>
      <dgm:spPr/>
    </dgm:pt>
    <dgm:pt modelId="{0D4B9C10-CAF6-4559-AA56-CB76D840B27E}" type="pres">
      <dgm:prSet presAssocID="{D8C0EB12-2BEE-4E57-ADB5-74CCFFDB9151}" presName="childShape" presStyleCnt="0"/>
      <dgm:spPr/>
    </dgm:pt>
    <dgm:pt modelId="{411840A0-FE1C-4D59-9ED4-67B2E7F68839}" type="pres">
      <dgm:prSet presAssocID="{1B1E88D3-988D-4436-A148-0D01B717E27E}" presName="Name13" presStyleLbl="parChTrans1D2" presStyleIdx="0" presStyleCnt="4"/>
      <dgm:spPr/>
    </dgm:pt>
    <dgm:pt modelId="{226821CC-D27B-4EF3-A2C7-C4B85FB42DF7}" type="pres">
      <dgm:prSet presAssocID="{54F9B4B8-539B-463A-B7B6-30D321D00FB5}" presName="childText" presStyleLbl="bgAcc1" presStyleIdx="0" presStyleCnt="4" custScaleX="159725" custScaleY="110000" custLinFactNeighborX="-52184">
        <dgm:presLayoutVars>
          <dgm:bulletEnabled val="1"/>
        </dgm:presLayoutVars>
      </dgm:prSet>
      <dgm:spPr/>
    </dgm:pt>
    <dgm:pt modelId="{68B5D3B7-AC34-4DC8-BBA6-0AE75D13CF4B}" type="pres">
      <dgm:prSet presAssocID="{7BC72181-087A-4586-AFB7-142E1F2088CD}" presName="Name13" presStyleLbl="parChTrans1D2" presStyleIdx="1" presStyleCnt="4"/>
      <dgm:spPr/>
    </dgm:pt>
    <dgm:pt modelId="{BFD4CC16-C250-4D92-BA93-50331FC780EC}" type="pres">
      <dgm:prSet presAssocID="{7AB0807A-8F9A-4609-8C2C-D7EC4B92C7E6}" presName="childText" presStyleLbl="bgAcc1" presStyleIdx="1" presStyleCnt="4" custScaleX="160293" custScaleY="110000" custLinFactNeighborX="-52184">
        <dgm:presLayoutVars>
          <dgm:bulletEnabled val="1"/>
        </dgm:presLayoutVars>
      </dgm:prSet>
      <dgm:spPr/>
    </dgm:pt>
    <dgm:pt modelId="{4C57C817-16D4-48D1-A890-1D4C1D4980F0}" type="pres">
      <dgm:prSet presAssocID="{EFAE4652-5489-4792-B8F1-0CE32FD278F2}" presName="root" presStyleCnt="0"/>
      <dgm:spPr/>
    </dgm:pt>
    <dgm:pt modelId="{1F39DF84-750F-4FD7-98A9-4732194DEB8C}" type="pres">
      <dgm:prSet presAssocID="{EFAE4652-5489-4792-B8F1-0CE32FD278F2}" presName="rootComposite" presStyleCnt="0"/>
      <dgm:spPr/>
    </dgm:pt>
    <dgm:pt modelId="{0A1306EE-F29D-4CB0-ADDD-B4821031F774}" type="pres">
      <dgm:prSet presAssocID="{EFAE4652-5489-4792-B8F1-0CE32FD278F2}" presName="rootText" presStyleLbl="node1" presStyleIdx="1" presStyleCnt="2"/>
      <dgm:spPr/>
    </dgm:pt>
    <dgm:pt modelId="{092706B3-A5AF-477B-9BDB-68772B7A4499}" type="pres">
      <dgm:prSet presAssocID="{EFAE4652-5489-4792-B8F1-0CE32FD278F2}" presName="rootConnector" presStyleLbl="node1" presStyleIdx="1" presStyleCnt="2"/>
      <dgm:spPr/>
    </dgm:pt>
    <dgm:pt modelId="{CA4CE5BE-77AE-4CE6-8489-7448C55E75BB}" type="pres">
      <dgm:prSet presAssocID="{EFAE4652-5489-4792-B8F1-0CE32FD278F2}" presName="childShape" presStyleCnt="0"/>
      <dgm:spPr/>
    </dgm:pt>
    <dgm:pt modelId="{54192DF2-418F-433E-B8ED-736FF77E592E}" type="pres">
      <dgm:prSet presAssocID="{80756A21-35ED-4CD4-8EAB-32A04926BD9D}" presName="Name13" presStyleLbl="parChTrans1D2" presStyleIdx="2" presStyleCnt="4"/>
      <dgm:spPr/>
    </dgm:pt>
    <dgm:pt modelId="{8A02A319-79FC-40F8-A440-382EDF75D5E4}" type="pres">
      <dgm:prSet presAssocID="{C03CB1F4-7F17-4518-AF8A-CC898C565749}" presName="childText" presStyleLbl="bgAcc1" presStyleIdx="2" presStyleCnt="4" custScaleX="142712" custScaleY="110000" custLinFactNeighborX="164" custLinFactNeighborY="2424">
        <dgm:presLayoutVars>
          <dgm:bulletEnabled val="1"/>
        </dgm:presLayoutVars>
      </dgm:prSet>
      <dgm:spPr/>
    </dgm:pt>
    <dgm:pt modelId="{1D988BA5-7718-4C89-8B8F-3CE438A09815}" type="pres">
      <dgm:prSet presAssocID="{0CD85615-DCA1-494E-9E6C-2A5F5BBC78C6}" presName="Name13" presStyleLbl="parChTrans1D2" presStyleIdx="3" presStyleCnt="4"/>
      <dgm:spPr/>
    </dgm:pt>
    <dgm:pt modelId="{C42CA27C-3D85-42D8-BF99-19180EBC3F92}" type="pres">
      <dgm:prSet presAssocID="{7C351A2C-1931-40B8-9409-6896FB54BC6B}" presName="childText" presStyleLbl="bgAcc1" presStyleIdx="3" presStyleCnt="4" custScaleX="143413" custScaleY="110000">
        <dgm:presLayoutVars>
          <dgm:bulletEnabled val="1"/>
        </dgm:presLayoutVars>
      </dgm:prSet>
      <dgm:spPr/>
    </dgm:pt>
  </dgm:ptLst>
  <dgm:cxnLst>
    <dgm:cxn modelId="{CC0E2E16-B527-4C3C-A6A1-2C2DA4B9A498}" srcId="{D8C0EB12-2BEE-4E57-ADB5-74CCFFDB9151}" destId="{7AB0807A-8F9A-4609-8C2C-D7EC4B92C7E6}" srcOrd="1" destOrd="0" parTransId="{7BC72181-087A-4586-AFB7-142E1F2088CD}" sibTransId="{B231B704-0FC5-4CF7-9DBA-AB779BC5D658}"/>
    <dgm:cxn modelId="{8B1CD91B-A259-4523-80B9-4E8BD22D2CF5}" srcId="{EFAE4652-5489-4792-B8F1-0CE32FD278F2}" destId="{C03CB1F4-7F17-4518-AF8A-CC898C565749}" srcOrd="0" destOrd="0" parTransId="{80756A21-35ED-4CD4-8EAB-32A04926BD9D}" sibTransId="{B3E6741A-7221-43E6-A44C-5937A7D515A1}"/>
    <dgm:cxn modelId="{AA16B72F-F188-4EFA-98BC-88E9BCB5C771}" type="presOf" srcId="{D8C0EB12-2BEE-4E57-ADB5-74CCFFDB9151}" destId="{681624F5-0C14-4AA2-8F41-9C06658E6BBF}" srcOrd="1" destOrd="0" presId="urn:microsoft.com/office/officeart/2005/8/layout/hierarchy3"/>
    <dgm:cxn modelId="{30EBF43B-2CF9-4497-A609-EBC0E087F7E0}" type="presOf" srcId="{7C351A2C-1931-40B8-9409-6896FB54BC6B}" destId="{C42CA27C-3D85-42D8-BF99-19180EBC3F92}" srcOrd="0" destOrd="0" presId="urn:microsoft.com/office/officeart/2005/8/layout/hierarchy3"/>
    <dgm:cxn modelId="{8568E849-8F45-4EF1-B01A-BFA718D026E8}" type="presOf" srcId="{0CD85615-DCA1-494E-9E6C-2A5F5BBC78C6}" destId="{1D988BA5-7718-4C89-8B8F-3CE438A09815}" srcOrd="0" destOrd="0" presId="urn:microsoft.com/office/officeart/2005/8/layout/hierarchy3"/>
    <dgm:cxn modelId="{24A5024C-AA03-45CB-A035-B4625133BEDC}" srcId="{E82240EE-AA92-4ED4-8AD9-9B9FB566383A}" destId="{D8C0EB12-2BEE-4E57-ADB5-74CCFFDB9151}" srcOrd="0" destOrd="0" parTransId="{CE7FC174-8AD8-4DC5-824B-A09EC541DC6F}" sibTransId="{3BD1FFD2-FE6B-464D-8C88-892038AC9C4E}"/>
    <dgm:cxn modelId="{26CBD26D-32C3-44CF-832F-5BE754681AC8}" type="presOf" srcId="{E82240EE-AA92-4ED4-8AD9-9B9FB566383A}" destId="{924D2391-0E92-4FED-9C83-BF3AA5750AE1}" srcOrd="0" destOrd="0" presId="urn:microsoft.com/office/officeart/2005/8/layout/hierarchy3"/>
    <dgm:cxn modelId="{9A56A44F-E81F-4FBD-BC30-79F9A141F8B5}" type="presOf" srcId="{80756A21-35ED-4CD4-8EAB-32A04926BD9D}" destId="{54192DF2-418F-433E-B8ED-736FF77E592E}" srcOrd="0" destOrd="0" presId="urn:microsoft.com/office/officeart/2005/8/layout/hierarchy3"/>
    <dgm:cxn modelId="{912FE070-53E4-4D0F-B001-37DE419D4D54}" type="presOf" srcId="{C03CB1F4-7F17-4518-AF8A-CC898C565749}" destId="{8A02A319-79FC-40F8-A440-382EDF75D5E4}" srcOrd="0" destOrd="0" presId="urn:microsoft.com/office/officeart/2005/8/layout/hierarchy3"/>
    <dgm:cxn modelId="{2A4B9556-DFC7-499A-82F2-DDAC704609B1}" srcId="{E82240EE-AA92-4ED4-8AD9-9B9FB566383A}" destId="{EFAE4652-5489-4792-B8F1-0CE32FD278F2}" srcOrd="1" destOrd="0" parTransId="{8B1EE7B5-BBF0-49EB-A327-A85A1D74F427}" sibTransId="{93A535EA-357A-45B2-8AC0-0198981B9028}"/>
    <dgm:cxn modelId="{8DAFB877-2356-42DF-BD60-04BE67C191D1}" srcId="{EFAE4652-5489-4792-B8F1-0CE32FD278F2}" destId="{7C351A2C-1931-40B8-9409-6896FB54BC6B}" srcOrd="1" destOrd="0" parTransId="{0CD85615-DCA1-494E-9E6C-2A5F5BBC78C6}" sibTransId="{BDF1A5AE-3AE0-4A58-95A4-B568ABE37845}"/>
    <dgm:cxn modelId="{57B47298-5ACD-4D05-9502-441F4A5E2B36}" type="presOf" srcId="{7BC72181-087A-4586-AFB7-142E1F2088CD}" destId="{68B5D3B7-AC34-4DC8-BBA6-0AE75D13CF4B}" srcOrd="0" destOrd="0" presId="urn:microsoft.com/office/officeart/2005/8/layout/hierarchy3"/>
    <dgm:cxn modelId="{80B0E69B-5FAF-4A04-B83F-A5B0B8C85DE6}" type="presOf" srcId="{7AB0807A-8F9A-4609-8C2C-D7EC4B92C7E6}" destId="{BFD4CC16-C250-4D92-BA93-50331FC780EC}" srcOrd="0" destOrd="0" presId="urn:microsoft.com/office/officeart/2005/8/layout/hierarchy3"/>
    <dgm:cxn modelId="{D2EBE1AE-440E-4AE0-8B92-85616A2CC76A}" type="presOf" srcId="{54F9B4B8-539B-463A-B7B6-30D321D00FB5}" destId="{226821CC-D27B-4EF3-A2C7-C4B85FB42DF7}" srcOrd="0" destOrd="0" presId="urn:microsoft.com/office/officeart/2005/8/layout/hierarchy3"/>
    <dgm:cxn modelId="{08BDF0B1-5DA2-4284-9347-B027E0D2D5D5}" srcId="{D8C0EB12-2BEE-4E57-ADB5-74CCFFDB9151}" destId="{54F9B4B8-539B-463A-B7B6-30D321D00FB5}" srcOrd="0" destOrd="0" parTransId="{1B1E88D3-988D-4436-A148-0D01B717E27E}" sibTransId="{4BBD1D94-9D32-4484-95ED-BFAC0FB51E68}"/>
    <dgm:cxn modelId="{E3692BD8-8404-4AF3-A9FF-0C2A93B8AB40}" type="presOf" srcId="{1B1E88D3-988D-4436-A148-0D01B717E27E}" destId="{411840A0-FE1C-4D59-9ED4-67B2E7F68839}" srcOrd="0" destOrd="0" presId="urn:microsoft.com/office/officeart/2005/8/layout/hierarchy3"/>
    <dgm:cxn modelId="{434805DC-8F6E-4540-BE37-1144CAA59946}" type="presOf" srcId="{D8C0EB12-2BEE-4E57-ADB5-74CCFFDB9151}" destId="{4C30E907-9459-4BCE-9CEE-D50CA8E25CB3}" srcOrd="0" destOrd="0" presId="urn:microsoft.com/office/officeart/2005/8/layout/hierarchy3"/>
    <dgm:cxn modelId="{3B6C19F4-FB99-408B-9F44-2BF84E9E2DC9}" type="presOf" srcId="{EFAE4652-5489-4792-B8F1-0CE32FD278F2}" destId="{0A1306EE-F29D-4CB0-ADDD-B4821031F774}" srcOrd="0" destOrd="0" presId="urn:microsoft.com/office/officeart/2005/8/layout/hierarchy3"/>
    <dgm:cxn modelId="{072EDAF4-8E35-46F9-A68A-7E36E7EC0D4B}" type="presOf" srcId="{EFAE4652-5489-4792-B8F1-0CE32FD278F2}" destId="{092706B3-A5AF-477B-9BDB-68772B7A4499}" srcOrd="1" destOrd="0" presId="urn:microsoft.com/office/officeart/2005/8/layout/hierarchy3"/>
    <dgm:cxn modelId="{96B98F8A-A33C-49FE-A21B-37F9F1D51F68}" type="presParOf" srcId="{924D2391-0E92-4FED-9C83-BF3AA5750AE1}" destId="{09BDC52F-05B3-4748-A327-B830559F3285}" srcOrd="0" destOrd="0" presId="urn:microsoft.com/office/officeart/2005/8/layout/hierarchy3"/>
    <dgm:cxn modelId="{20C7CCDC-C017-47D0-B69C-85BE1BEA5D05}" type="presParOf" srcId="{09BDC52F-05B3-4748-A327-B830559F3285}" destId="{0310231E-9E7A-4E70-8EC4-B0E9620A714C}" srcOrd="0" destOrd="0" presId="urn:microsoft.com/office/officeart/2005/8/layout/hierarchy3"/>
    <dgm:cxn modelId="{A36C6983-FEE0-4AD2-855F-2D32897BEE0A}" type="presParOf" srcId="{0310231E-9E7A-4E70-8EC4-B0E9620A714C}" destId="{4C30E907-9459-4BCE-9CEE-D50CA8E25CB3}" srcOrd="0" destOrd="0" presId="urn:microsoft.com/office/officeart/2005/8/layout/hierarchy3"/>
    <dgm:cxn modelId="{FA298FED-82F6-4D7D-87ED-359DF0A77C8B}" type="presParOf" srcId="{0310231E-9E7A-4E70-8EC4-B0E9620A714C}" destId="{681624F5-0C14-4AA2-8F41-9C06658E6BBF}" srcOrd="1" destOrd="0" presId="urn:microsoft.com/office/officeart/2005/8/layout/hierarchy3"/>
    <dgm:cxn modelId="{666A969C-B265-4E88-B163-BD68D6048804}" type="presParOf" srcId="{09BDC52F-05B3-4748-A327-B830559F3285}" destId="{0D4B9C10-CAF6-4559-AA56-CB76D840B27E}" srcOrd="1" destOrd="0" presId="urn:microsoft.com/office/officeart/2005/8/layout/hierarchy3"/>
    <dgm:cxn modelId="{FA1A233F-AE02-44E8-81B5-086B56032421}" type="presParOf" srcId="{0D4B9C10-CAF6-4559-AA56-CB76D840B27E}" destId="{411840A0-FE1C-4D59-9ED4-67B2E7F68839}" srcOrd="0" destOrd="0" presId="urn:microsoft.com/office/officeart/2005/8/layout/hierarchy3"/>
    <dgm:cxn modelId="{63D30E3C-3907-456F-B319-46C64DE18B6A}" type="presParOf" srcId="{0D4B9C10-CAF6-4559-AA56-CB76D840B27E}" destId="{226821CC-D27B-4EF3-A2C7-C4B85FB42DF7}" srcOrd="1" destOrd="0" presId="urn:microsoft.com/office/officeart/2005/8/layout/hierarchy3"/>
    <dgm:cxn modelId="{C7CF0F37-054E-4BA7-BF97-F1C3367BDDEB}" type="presParOf" srcId="{0D4B9C10-CAF6-4559-AA56-CB76D840B27E}" destId="{68B5D3B7-AC34-4DC8-BBA6-0AE75D13CF4B}" srcOrd="2" destOrd="0" presId="urn:microsoft.com/office/officeart/2005/8/layout/hierarchy3"/>
    <dgm:cxn modelId="{4203AF98-76D2-4437-9C4A-8237A37B4D99}" type="presParOf" srcId="{0D4B9C10-CAF6-4559-AA56-CB76D840B27E}" destId="{BFD4CC16-C250-4D92-BA93-50331FC780EC}" srcOrd="3" destOrd="0" presId="urn:microsoft.com/office/officeart/2005/8/layout/hierarchy3"/>
    <dgm:cxn modelId="{22D23972-20EB-4B1C-A182-60E2375BE4F2}" type="presParOf" srcId="{924D2391-0E92-4FED-9C83-BF3AA5750AE1}" destId="{4C57C817-16D4-48D1-A890-1D4C1D4980F0}" srcOrd="1" destOrd="0" presId="urn:microsoft.com/office/officeart/2005/8/layout/hierarchy3"/>
    <dgm:cxn modelId="{D02E98EA-A21A-440E-969F-45FA3E6A650A}" type="presParOf" srcId="{4C57C817-16D4-48D1-A890-1D4C1D4980F0}" destId="{1F39DF84-750F-4FD7-98A9-4732194DEB8C}" srcOrd="0" destOrd="0" presId="urn:microsoft.com/office/officeart/2005/8/layout/hierarchy3"/>
    <dgm:cxn modelId="{CB9D7103-064C-495D-9893-0175634445E5}" type="presParOf" srcId="{1F39DF84-750F-4FD7-98A9-4732194DEB8C}" destId="{0A1306EE-F29D-4CB0-ADDD-B4821031F774}" srcOrd="0" destOrd="0" presId="urn:microsoft.com/office/officeart/2005/8/layout/hierarchy3"/>
    <dgm:cxn modelId="{14B4478E-3291-4386-97BB-931AE6E627F8}" type="presParOf" srcId="{1F39DF84-750F-4FD7-98A9-4732194DEB8C}" destId="{092706B3-A5AF-477B-9BDB-68772B7A4499}" srcOrd="1" destOrd="0" presId="urn:microsoft.com/office/officeart/2005/8/layout/hierarchy3"/>
    <dgm:cxn modelId="{C4CC795D-D24D-4EAB-98FC-22E921493744}" type="presParOf" srcId="{4C57C817-16D4-48D1-A890-1D4C1D4980F0}" destId="{CA4CE5BE-77AE-4CE6-8489-7448C55E75BB}" srcOrd="1" destOrd="0" presId="urn:microsoft.com/office/officeart/2005/8/layout/hierarchy3"/>
    <dgm:cxn modelId="{CC2232C4-CE66-48AF-B0D2-6957E7E0FED5}" type="presParOf" srcId="{CA4CE5BE-77AE-4CE6-8489-7448C55E75BB}" destId="{54192DF2-418F-433E-B8ED-736FF77E592E}" srcOrd="0" destOrd="0" presId="urn:microsoft.com/office/officeart/2005/8/layout/hierarchy3"/>
    <dgm:cxn modelId="{112C453D-9C3A-4D5E-A472-FD389CC5DE03}" type="presParOf" srcId="{CA4CE5BE-77AE-4CE6-8489-7448C55E75BB}" destId="{8A02A319-79FC-40F8-A440-382EDF75D5E4}" srcOrd="1" destOrd="0" presId="urn:microsoft.com/office/officeart/2005/8/layout/hierarchy3"/>
    <dgm:cxn modelId="{54E692A7-BC99-46D5-B939-7EDEBAF92024}" type="presParOf" srcId="{CA4CE5BE-77AE-4CE6-8489-7448C55E75BB}" destId="{1D988BA5-7718-4C89-8B8F-3CE438A09815}" srcOrd="2" destOrd="0" presId="urn:microsoft.com/office/officeart/2005/8/layout/hierarchy3"/>
    <dgm:cxn modelId="{EE27ED22-25AE-46B5-8E9E-069D81696B4D}" type="presParOf" srcId="{CA4CE5BE-77AE-4CE6-8489-7448C55E75BB}" destId="{C42CA27C-3D85-42D8-BF99-19180EBC3F9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8DCAA6B-A358-448E-BC3E-6A625329735A}" type="doc">
      <dgm:prSet loTypeId="urn:microsoft.com/office/officeart/2005/8/layout/hProcess9" loCatId="process" qsTypeId="urn:microsoft.com/office/officeart/2005/8/quickstyle/3d2" qsCatId="3D" csTypeId="urn:microsoft.com/office/officeart/2005/8/colors/accent5_3" csCatId="accent5" phldr="1"/>
      <dgm:spPr/>
    </dgm:pt>
    <dgm:pt modelId="{DAA5E4C2-83D4-4A6D-8606-481EFECC2AD0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Assessment</a:t>
          </a:r>
        </a:p>
      </dgm:t>
    </dgm:pt>
    <dgm:pt modelId="{AB98D134-C7E7-4C65-8499-6450FCA0E86E}" type="parTrans" cxnId="{07A63195-F2EF-4690-9BCC-848DFCA48C79}">
      <dgm:prSet/>
      <dgm:spPr/>
      <dgm:t>
        <a:bodyPr/>
        <a:lstStyle/>
        <a:p>
          <a:endParaRPr lang="en-US"/>
        </a:p>
      </dgm:t>
    </dgm:pt>
    <dgm:pt modelId="{8D4D6FED-992C-4FEE-A9B1-102A503BCD7D}" type="sibTrans" cxnId="{07A63195-F2EF-4690-9BCC-848DFCA48C79}">
      <dgm:prSet/>
      <dgm:spPr/>
      <dgm:t>
        <a:bodyPr/>
        <a:lstStyle/>
        <a:p>
          <a:endParaRPr lang="en-US"/>
        </a:p>
      </dgm:t>
    </dgm:pt>
    <dgm:pt modelId="{FE180A4F-BA84-4DD5-A8C5-63064108C86D}">
      <dgm:prSet phldrT="[Text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Moderation</a:t>
          </a:r>
        </a:p>
      </dgm:t>
    </dgm:pt>
    <dgm:pt modelId="{D8FBCF9D-ADC0-46FA-B537-53F0A0064092}" type="parTrans" cxnId="{C31688B8-2213-4EBE-B2D7-CB84BAC3F166}">
      <dgm:prSet/>
      <dgm:spPr/>
      <dgm:t>
        <a:bodyPr/>
        <a:lstStyle/>
        <a:p>
          <a:endParaRPr lang="en-US"/>
        </a:p>
      </dgm:t>
    </dgm:pt>
    <dgm:pt modelId="{F8B29AB0-BF4D-48F9-A510-664C6C079FEF}" type="sibTrans" cxnId="{C31688B8-2213-4EBE-B2D7-CB84BAC3F166}">
      <dgm:prSet/>
      <dgm:spPr/>
      <dgm:t>
        <a:bodyPr/>
        <a:lstStyle/>
        <a:p>
          <a:endParaRPr lang="en-US"/>
        </a:p>
      </dgm:t>
    </dgm:pt>
    <dgm:pt modelId="{0825D63F-D9D6-438B-AA59-8282EBEB875E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Verification</a:t>
          </a:r>
        </a:p>
      </dgm:t>
    </dgm:pt>
    <dgm:pt modelId="{FFD16068-C5E6-479E-B52B-F0685D11E4C4}" type="parTrans" cxnId="{4968E117-D0DE-4FFF-8440-28136D7E65EB}">
      <dgm:prSet/>
      <dgm:spPr/>
      <dgm:t>
        <a:bodyPr/>
        <a:lstStyle/>
        <a:p>
          <a:endParaRPr lang="en-US"/>
        </a:p>
      </dgm:t>
    </dgm:pt>
    <dgm:pt modelId="{60A78926-F1FC-4E2B-B475-6878F3923C60}" type="sibTrans" cxnId="{4968E117-D0DE-4FFF-8440-28136D7E65EB}">
      <dgm:prSet/>
      <dgm:spPr/>
      <dgm:t>
        <a:bodyPr/>
        <a:lstStyle/>
        <a:p>
          <a:endParaRPr lang="en-US"/>
        </a:p>
      </dgm:t>
    </dgm:pt>
    <dgm:pt modelId="{77F74482-C8DA-4864-A560-38E558C43570}" type="pres">
      <dgm:prSet presAssocID="{38DCAA6B-A358-448E-BC3E-6A625329735A}" presName="CompostProcess" presStyleCnt="0">
        <dgm:presLayoutVars>
          <dgm:dir/>
          <dgm:resizeHandles val="exact"/>
        </dgm:presLayoutVars>
      </dgm:prSet>
      <dgm:spPr/>
    </dgm:pt>
    <dgm:pt modelId="{063C9525-0888-4409-A09F-7CFC66304FE6}" type="pres">
      <dgm:prSet presAssocID="{38DCAA6B-A358-448E-BC3E-6A625329735A}" presName="arrow" presStyleLbl="bgShp" presStyleIdx="0" presStyleCn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</dgm:spPr>
    </dgm:pt>
    <dgm:pt modelId="{44F9D3B9-2833-4A76-9A80-CC6914938A48}" type="pres">
      <dgm:prSet presAssocID="{38DCAA6B-A358-448E-BC3E-6A625329735A}" presName="linearProcess" presStyleCnt="0"/>
      <dgm:spPr/>
    </dgm:pt>
    <dgm:pt modelId="{EE1E8816-6BB5-4803-984C-425751A425BD}" type="pres">
      <dgm:prSet presAssocID="{DAA5E4C2-83D4-4A6D-8606-481EFECC2AD0}" presName="textNode" presStyleLbl="node1" presStyleIdx="0" presStyleCnt="3">
        <dgm:presLayoutVars>
          <dgm:bulletEnabled val="1"/>
        </dgm:presLayoutVars>
      </dgm:prSet>
      <dgm:spPr/>
    </dgm:pt>
    <dgm:pt modelId="{4781D41D-FB9D-415D-9EE4-9B021D5374DC}" type="pres">
      <dgm:prSet presAssocID="{8D4D6FED-992C-4FEE-A9B1-102A503BCD7D}" presName="sibTrans" presStyleCnt="0"/>
      <dgm:spPr/>
    </dgm:pt>
    <dgm:pt modelId="{814C0117-EC7B-4EBC-A009-0C73F43105B8}" type="pres">
      <dgm:prSet presAssocID="{FE180A4F-BA84-4DD5-A8C5-63064108C86D}" presName="textNode" presStyleLbl="node1" presStyleIdx="1" presStyleCnt="3">
        <dgm:presLayoutVars>
          <dgm:bulletEnabled val="1"/>
        </dgm:presLayoutVars>
      </dgm:prSet>
      <dgm:spPr/>
    </dgm:pt>
    <dgm:pt modelId="{665C2AD4-8CF7-4332-AC50-E9F04E8E576B}" type="pres">
      <dgm:prSet presAssocID="{F8B29AB0-BF4D-48F9-A510-664C6C079FEF}" presName="sibTrans" presStyleCnt="0"/>
      <dgm:spPr/>
    </dgm:pt>
    <dgm:pt modelId="{29F903C9-F548-48EF-8ABD-A11130E99CEB}" type="pres">
      <dgm:prSet presAssocID="{0825D63F-D9D6-438B-AA59-8282EBEB875E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E827B502-CB71-41CD-9D98-67E4FCB1E42B}" type="presOf" srcId="{0825D63F-D9D6-438B-AA59-8282EBEB875E}" destId="{29F903C9-F548-48EF-8ABD-A11130E99CEB}" srcOrd="0" destOrd="0" presId="urn:microsoft.com/office/officeart/2005/8/layout/hProcess9"/>
    <dgm:cxn modelId="{CFCC0E15-3C07-4C43-A94D-614161B923E4}" type="presOf" srcId="{DAA5E4C2-83D4-4A6D-8606-481EFECC2AD0}" destId="{EE1E8816-6BB5-4803-984C-425751A425BD}" srcOrd="0" destOrd="0" presId="urn:microsoft.com/office/officeart/2005/8/layout/hProcess9"/>
    <dgm:cxn modelId="{4968E117-D0DE-4FFF-8440-28136D7E65EB}" srcId="{38DCAA6B-A358-448E-BC3E-6A625329735A}" destId="{0825D63F-D9D6-438B-AA59-8282EBEB875E}" srcOrd="2" destOrd="0" parTransId="{FFD16068-C5E6-479E-B52B-F0685D11E4C4}" sibTransId="{60A78926-F1FC-4E2B-B475-6878F3923C60}"/>
    <dgm:cxn modelId="{B96F677F-5164-4F21-BDC2-0C6B61951BAB}" type="presOf" srcId="{FE180A4F-BA84-4DD5-A8C5-63064108C86D}" destId="{814C0117-EC7B-4EBC-A009-0C73F43105B8}" srcOrd="0" destOrd="0" presId="urn:microsoft.com/office/officeart/2005/8/layout/hProcess9"/>
    <dgm:cxn modelId="{07A63195-F2EF-4690-9BCC-848DFCA48C79}" srcId="{38DCAA6B-A358-448E-BC3E-6A625329735A}" destId="{DAA5E4C2-83D4-4A6D-8606-481EFECC2AD0}" srcOrd="0" destOrd="0" parTransId="{AB98D134-C7E7-4C65-8499-6450FCA0E86E}" sibTransId="{8D4D6FED-992C-4FEE-A9B1-102A503BCD7D}"/>
    <dgm:cxn modelId="{C31688B8-2213-4EBE-B2D7-CB84BAC3F166}" srcId="{38DCAA6B-A358-448E-BC3E-6A625329735A}" destId="{FE180A4F-BA84-4DD5-A8C5-63064108C86D}" srcOrd="1" destOrd="0" parTransId="{D8FBCF9D-ADC0-46FA-B537-53F0A0064092}" sibTransId="{F8B29AB0-BF4D-48F9-A510-664C6C079FEF}"/>
    <dgm:cxn modelId="{A4E719DF-E068-4330-AA5D-7074EFE9484D}" type="presOf" srcId="{38DCAA6B-A358-448E-BC3E-6A625329735A}" destId="{77F74482-C8DA-4864-A560-38E558C43570}" srcOrd="0" destOrd="0" presId="urn:microsoft.com/office/officeart/2005/8/layout/hProcess9"/>
    <dgm:cxn modelId="{AFFD4B92-5A42-4856-A2BF-6411EF9ABCE4}" type="presParOf" srcId="{77F74482-C8DA-4864-A560-38E558C43570}" destId="{063C9525-0888-4409-A09F-7CFC66304FE6}" srcOrd="0" destOrd="0" presId="urn:microsoft.com/office/officeart/2005/8/layout/hProcess9"/>
    <dgm:cxn modelId="{624A036D-5DC6-4082-B2EF-6CEFBE35C4F4}" type="presParOf" srcId="{77F74482-C8DA-4864-A560-38E558C43570}" destId="{44F9D3B9-2833-4A76-9A80-CC6914938A48}" srcOrd="1" destOrd="0" presId="urn:microsoft.com/office/officeart/2005/8/layout/hProcess9"/>
    <dgm:cxn modelId="{80274EC2-6022-438F-9B00-70E25D107A7E}" type="presParOf" srcId="{44F9D3B9-2833-4A76-9A80-CC6914938A48}" destId="{EE1E8816-6BB5-4803-984C-425751A425BD}" srcOrd="0" destOrd="0" presId="urn:microsoft.com/office/officeart/2005/8/layout/hProcess9"/>
    <dgm:cxn modelId="{52C08533-034E-41EB-B2F4-E59085E36581}" type="presParOf" srcId="{44F9D3B9-2833-4A76-9A80-CC6914938A48}" destId="{4781D41D-FB9D-415D-9EE4-9B021D5374DC}" srcOrd="1" destOrd="0" presId="urn:microsoft.com/office/officeart/2005/8/layout/hProcess9"/>
    <dgm:cxn modelId="{941CA02E-D0C3-4931-A461-D0C08FD759BD}" type="presParOf" srcId="{44F9D3B9-2833-4A76-9A80-CC6914938A48}" destId="{814C0117-EC7B-4EBC-A009-0C73F43105B8}" srcOrd="2" destOrd="0" presId="urn:microsoft.com/office/officeart/2005/8/layout/hProcess9"/>
    <dgm:cxn modelId="{B9519C60-53FF-43FA-90D7-02699A3506CC}" type="presParOf" srcId="{44F9D3B9-2833-4A76-9A80-CC6914938A48}" destId="{665C2AD4-8CF7-4332-AC50-E9F04E8E576B}" srcOrd="3" destOrd="0" presId="urn:microsoft.com/office/officeart/2005/8/layout/hProcess9"/>
    <dgm:cxn modelId="{6221DF61-2136-467F-839B-1E02C09438A5}" type="presParOf" srcId="{44F9D3B9-2833-4A76-9A80-CC6914938A48}" destId="{29F903C9-F548-48EF-8ABD-A11130E99CE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A44E13-0693-4EF4-ADC9-07A7A193F52E}">
      <dsp:nvSpPr>
        <dsp:cNvPr id="0" name=""/>
        <dsp:cNvSpPr/>
      </dsp:nvSpPr>
      <dsp:spPr>
        <a:xfrm>
          <a:off x="4109243" y="2087686"/>
          <a:ext cx="2907319" cy="504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288"/>
              </a:lnTo>
              <a:lnTo>
                <a:pt x="2907319" y="252288"/>
              </a:lnTo>
              <a:lnTo>
                <a:pt x="2907319" y="504576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9C2F2-CD21-4313-9634-001389A43FB9}">
      <dsp:nvSpPr>
        <dsp:cNvPr id="0" name=""/>
        <dsp:cNvSpPr/>
      </dsp:nvSpPr>
      <dsp:spPr>
        <a:xfrm>
          <a:off x="4063523" y="2087686"/>
          <a:ext cx="91440" cy="5045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4576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C2E6AE-54DB-4A89-888B-E04C9BF56F0C}">
      <dsp:nvSpPr>
        <dsp:cNvPr id="0" name=""/>
        <dsp:cNvSpPr/>
      </dsp:nvSpPr>
      <dsp:spPr>
        <a:xfrm>
          <a:off x="1201923" y="2087686"/>
          <a:ext cx="2907319" cy="504576"/>
        </a:xfrm>
        <a:custGeom>
          <a:avLst/>
          <a:gdLst/>
          <a:ahLst/>
          <a:cxnLst/>
          <a:rect l="0" t="0" r="0" b="0"/>
          <a:pathLst>
            <a:path>
              <a:moveTo>
                <a:pt x="2907319" y="0"/>
              </a:moveTo>
              <a:lnTo>
                <a:pt x="2907319" y="252288"/>
              </a:lnTo>
              <a:lnTo>
                <a:pt x="0" y="252288"/>
              </a:lnTo>
              <a:lnTo>
                <a:pt x="0" y="504576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DD5ACD-371A-4729-B992-E39098DC1F1D}">
      <dsp:nvSpPr>
        <dsp:cNvPr id="0" name=""/>
        <dsp:cNvSpPr/>
      </dsp:nvSpPr>
      <dsp:spPr>
        <a:xfrm>
          <a:off x="2266531" y="886315"/>
          <a:ext cx="3685424" cy="1201371"/>
        </a:xfrm>
        <a:prstGeom prst="rect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Integrated Assessment</a:t>
          </a:r>
        </a:p>
      </dsp:txBody>
      <dsp:txXfrm>
        <a:off x="2266531" y="886315"/>
        <a:ext cx="3685424" cy="1201371"/>
      </dsp:txXfrm>
    </dsp:sp>
    <dsp:sp modelId="{EB3699A1-9B8A-4C7E-8558-A6BFFBF82444}">
      <dsp:nvSpPr>
        <dsp:cNvPr id="0" name=""/>
        <dsp:cNvSpPr/>
      </dsp:nvSpPr>
      <dsp:spPr>
        <a:xfrm>
          <a:off x="551" y="2592263"/>
          <a:ext cx="2402743" cy="1201371"/>
        </a:xfrm>
        <a:prstGeom prst="rect">
          <a:avLst/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Diagnostic</a:t>
          </a:r>
        </a:p>
      </dsp:txBody>
      <dsp:txXfrm>
        <a:off x="551" y="2592263"/>
        <a:ext cx="2402743" cy="1201371"/>
      </dsp:txXfrm>
    </dsp:sp>
    <dsp:sp modelId="{4C255BB0-1E6B-41BD-A9B3-29EA7F5693FC}">
      <dsp:nvSpPr>
        <dsp:cNvPr id="0" name=""/>
        <dsp:cNvSpPr/>
      </dsp:nvSpPr>
      <dsp:spPr>
        <a:xfrm>
          <a:off x="2907871" y="2592263"/>
          <a:ext cx="2402743" cy="1201371"/>
        </a:xfrm>
        <a:prstGeom prst="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Formative</a:t>
          </a:r>
        </a:p>
      </dsp:txBody>
      <dsp:txXfrm>
        <a:off x="2907871" y="2592263"/>
        <a:ext cx="2402743" cy="1201371"/>
      </dsp:txXfrm>
    </dsp:sp>
    <dsp:sp modelId="{24349B9E-7679-48F3-8C1B-516E244933D3}">
      <dsp:nvSpPr>
        <dsp:cNvPr id="0" name=""/>
        <dsp:cNvSpPr/>
      </dsp:nvSpPr>
      <dsp:spPr>
        <a:xfrm>
          <a:off x="5815191" y="2592263"/>
          <a:ext cx="2402743" cy="1201371"/>
        </a:xfrm>
        <a:prstGeom prst="rect">
          <a:avLst/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Summative</a:t>
          </a:r>
        </a:p>
      </dsp:txBody>
      <dsp:txXfrm>
        <a:off x="5815191" y="2592263"/>
        <a:ext cx="2402743" cy="12013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3CE84B-53EF-4DD2-B4D9-E30662D3F97C}">
      <dsp:nvSpPr>
        <dsp:cNvPr id="0" name=""/>
        <dsp:cNvSpPr/>
      </dsp:nvSpPr>
      <dsp:spPr>
        <a:xfrm>
          <a:off x="4109243" y="2053050"/>
          <a:ext cx="2891318" cy="463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746"/>
              </a:lnTo>
              <a:lnTo>
                <a:pt x="2891318" y="231746"/>
              </a:lnTo>
              <a:lnTo>
                <a:pt x="2891318" y="463493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F7BF35-A340-4C65-AF13-652E22CC449D}">
      <dsp:nvSpPr>
        <dsp:cNvPr id="0" name=""/>
        <dsp:cNvSpPr/>
      </dsp:nvSpPr>
      <dsp:spPr>
        <a:xfrm>
          <a:off x="4063523" y="2053050"/>
          <a:ext cx="91440" cy="4634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3493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3DC6A6-72A0-4549-AFE6-A69896FFAE28}">
      <dsp:nvSpPr>
        <dsp:cNvPr id="0" name=""/>
        <dsp:cNvSpPr/>
      </dsp:nvSpPr>
      <dsp:spPr>
        <a:xfrm>
          <a:off x="1217925" y="2053050"/>
          <a:ext cx="2891318" cy="463493"/>
        </a:xfrm>
        <a:custGeom>
          <a:avLst/>
          <a:gdLst/>
          <a:ahLst/>
          <a:cxnLst/>
          <a:rect l="0" t="0" r="0" b="0"/>
          <a:pathLst>
            <a:path>
              <a:moveTo>
                <a:pt x="2891318" y="0"/>
              </a:moveTo>
              <a:lnTo>
                <a:pt x="2891318" y="231746"/>
              </a:lnTo>
              <a:lnTo>
                <a:pt x="0" y="231746"/>
              </a:lnTo>
              <a:lnTo>
                <a:pt x="0" y="463493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08B290-BBA1-42EA-8627-DF8017516988}">
      <dsp:nvSpPr>
        <dsp:cNvPr id="0" name=""/>
        <dsp:cNvSpPr/>
      </dsp:nvSpPr>
      <dsp:spPr>
        <a:xfrm>
          <a:off x="2257464" y="949493"/>
          <a:ext cx="3703558" cy="1103556"/>
        </a:xfrm>
        <a:prstGeom prst="rect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Assessment Methods</a:t>
          </a:r>
        </a:p>
      </dsp:txBody>
      <dsp:txXfrm>
        <a:off x="2257464" y="949493"/>
        <a:ext cx="3703558" cy="1103556"/>
      </dsp:txXfrm>
    </dsp:sp>
    <dsp:sp modelId="{249312C4-0F64-47AB-BF40-42C99B3A6E3E}">
      <dsp:nvSpPr>
        <dsp:cNvPr id="0" name=""/>
        <dsp:cNvSpPr/>
      </dsp:nvSpPr>
      <dsp:spPr>
        <a:xfrm>
          <a:off x="4012" y="2516544"/>
          <a:ext cx="2427824" cy="1213912"/>
        </a:xfrm>
        <a:prstGeom prst="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Questioning</a:t>
          </a:r>
        </a:p>
      </dsp:txBody>
      <dsp:txXfrm>
        <a:off x="4012" y="2516544"/>
        <a:ext cx="2427824" cy="1213912"/>
      </dsp:txXfrm>
    </dsp:sp>
    <dsp:sp modelId="{EED41511-DE2D-4D0E-BA6E-54FD55567C3D}">
      <dsp:nvSpPr>
        <dsp:cNvPr id="0" name=""/>
        <dsp:cNvSpPr/>
      </dsp:nvSpPr>
      <dsp:spPr>
        <a:xfrm>
          <a:off x="2895331" y="2516544"/>
          <a:ext cx="2427824" cy="1213912"/>
        </a:xfrm>
        <a:prstGeom prst="rect">
          <a:avLst/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Product Evaluation</a:t>
          </a:r>
        </a:p>
      </dsp:txBody>
      <dsp:txXfrm>
        <a:off x="2895331" y="2516544"/>
        <a:ext cx="2427824" cy="1213912"/>
      </dsp:txXfrm>
    </dsp:sp>
    <dsp:sp modelId="{A8B7EC9A-A054-47E5-B4AB-ABADB33095FE}">
      <dsp:nvSpPr>
        <dsp:cNvPr id="0" name=""/>
        <dsp:cNvSpPr/>
      </dsp:nvSpPr>
      <dsp:spPr>
        <a:xfrm>
          <a:off x="5786649" y="2516544"/>
          <a:ext cx="2427824" cy="1213912"/>
        </a:xfrm>
        <a:prstGeom prst="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Observation</a:t>
          </a:r>
        </a:p>
      </dsp:txBody>
      <dsp:txXfrm>
        <a:off x="5786649" y="2516544"/>
        <a:ext cx="2427824" cy="12139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4BCAB8-0EA7-42E6-9BEE-11398D7C6C3B}">
      <dsp:nvSpPr>
        <dsp:cNvPr id="0" name=""/>
        <dsp:cNvSpPr/>
      </dsp:nvSpPr>
      <dsp:spPr>
        <a:xfrm>
          <a:off x="4376504" y="2126107"/>
          <a:ext cx="501115" cy="1536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6752"/>
              </a:lnTo>
              <a:lnTo>
                <a:pt x="501115" y="1536752"/>
              </a:lnTo>
            </a:path>
          </a:pathLst>
        </a:custGeom>
        <a:noFill/>
        <a:ln w="1270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A44E13-0693-4EF4-ADC9-07A7A193F52E}">
      <dsp:nvSpPr>
        <dsp:cNvPr id="0" name=""/>
        <dsp:cNvSpPr/>
      </dsp:nvSpPr>
      <dsp:spPr>
        <a:xfrm>
          <a:off x="3691647" y="612021"/>
          <a:ext cx="2021163" cy="7015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780"/>
              </a:lnTo>
              <a:lnTo>
                <a:pt x="2021163" y="350780"/>
              </a:lnTo>
              <a:lnTo>
                <a:pt x="2021163" y="701561"/>
              </a:lnTo>
            </a:path>
          </a:pathLst>
        </a:custGeom>
        <a:noFill/>
        <a:ln w="127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854E58-BD01-4E9A-BFE3-E2B249DCDE15}">
      <dsp:nvSpPr>
        <dsp:cNvPr id="0" name=""/>
        <dsp:cNvSpPr/>
      </dsp:nvSpPr>
      <dsp:spPr>
        <a:xfrm>
          <a:off x="334177" y="2087555"/>
          <a:ext cx="586070" cy="15836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606"/>
              </a:lnTo>
              <a:lnTo>
                <a:pt x="586070" y="1583606"/>
              </a:lnTo>
            </a:path>
          </a:pathLst>
        </a:custGeom>
        <a:noFill/>
        <a:ln w="1270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9C2F2-CD21-4313-9634-001389A43FB9}">
      <dsp:nvSpPr>
        <dsp:cNvPr id="0" name=""/>
        <dsp:cNvSpPr/>
      </dsp:nvSpPr>
      <dsp:spPr>
        <a:xfrm>
          <a:off x="1670483" y="612021"/>
          <a:ext cx="2021163" cy="701561"/>
        </a:xfrm>
        <a:custGeom>
          <a:avLst/>
          <a:gdLst/>
          <a:ahLst/>
          <a:cxnLst/>
          <a:rect l="0" t="0" r="0" b="0"/>
          <a:pathLst>
            <a:path>
              <a:moveTo>
                <a:pt x="2021163" y="0"/>
              </a:moveTo>
              <a:lnTo>
                <a:pt x="2021163" y="350780"/>
              </a:lnTo>
              <a:lnTo>
                <a:pt x="0" y="350780"/>
              </a:lnTo>
              <a:lnTo>
                <a:pt x="0" y="701561"/>
              </a:lnTo>
            </a:path>
          </a:pathLst>
        </a:custGeom>
        <a:noFill/>
        <a:ln w="127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DD5ACD-371A-4729-B992-E39098DC1F1D}">
      <dsp:nvSpPr>
        <dsp:cNvPr id="0" name=""/>
        <dsp:cNvSpPr/>
      </dsp:nvSpPr>
      <dsp:spPr>
        <a:xfrm>
          <a:off x="2021264" y="181898"/>
          <a:ext cx="3340766" cy="430123"/>
        </a:xfrm>
        <a:prstGeom prst="rect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Assessment</a:t>
          </a:r>
        </a:p>
      </dsp:txBody>
      <dsp:txXfrm>
        <a:off x="2021264" y="181898"/>
        <a:ext cx="3340766" cy="430123"/>
      </dsp:txXfrm>
    </dsp:sp>
    <dsp:sp modelId="{4C255BB0-1E6B-41BD-A9B3-29EA7F5693FC}">
      <dsp:nvSpPr>
        <dsp:cNvPr id="0" name=""/>
        <dsp:cNvSpPr/>
      </dsp:nvSpPr>
      <dsp:spPr>
        <a:xfrm>
          <a:off x="100" y="1313582"/>
          <a:ext cx="3340766" cy="773972"/>
        </a:xfrm>
        <a:prstGeom prst="rect">
          <a:avLst/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Formative</a:t>
          </a:r>
        </a:p>
      </dsp:txBody>
      <dsp:txXfrm>
        <a:off x="100" y="1313582"/>
        <a:ext cx="3340766" cy="773972"/>
      </dsp:txXfrm>
    </dsp:sp>
    <dsp:sp modelId="{CC3C5B9F-7C7E-48D7-BEFA-F5C8A50EDB1F}">
      <dsp:nvSpPr>
        <dsp:cNvPr id="0" name=""/>
        <dsp:cNvSpPr/>
      </dsp:nvSpPr>
      <dsp:spPr>
        <a:xfrm>
          <a:off x="920247" y="2835970"/>
          <a:ext cx="2916723" cy="1670383"/>
        </a:xfrm>
        <a:prstGeom prst="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/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Evidence </a:t>
          </a:r>
          <a:r>
            <a:rPr lang="en-US" sz="2000" b="1" i="1" kern="1200" dirty="0"/>
            <a:t>during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facilitation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Self Assessment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/>
        </a:p>
      </dsp:txBody>
      <dsp:txXfrm>
        <a:off x="920247" y="2835970"/>
        <a:ext cx="2916723" cy="1670383"/>
      </dsp:txXfrm>
    </dsp:sp>
    <dsp:sp modelId="{24349B9E-7679-48F3-8C1B-516E244933D3}">
      <dsp:nvSpPr>
        <dsp:cNvPr id="0" name=""/>
        <dsp:cNvSpPr/>
      </dsp:nvSpPr>
      <dsp:spPr>
        <a:xfrm>
          <a:off x="4042428" y="1313582"/>
          <a:ext cx="3340766" cy="812524"/>
        </a:xfrm>
        <a:prstGeom prst="rect">
          <a:avLst/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Summative</a:t>
          </a:r>
        </a:p>
      </dsp:txBody>
      <dsp:txXfrm>
        <a:off x="4042428" y="1313582"/>
        <a:ext cx="3340766" cy="812524"/>
      </dsp:txXfrm>
    </dsp:sp>
    <dsp:sp modelId="{64E85D38-C8F4-45A8-A4FB-7B00B79166F0}">
      <dsp:nvSpPr>
        <dsp:cNvPr id="0" name=""/>
        <dsp:cNvSpPr/>
      </dsp:nvSpPr>
      <dsp:spPr>
        <a:xfrm>
          <a:off x="4877619" y="2827668"/>
          <a:ext cx="3340766" cy="1670383"/>
        </a:xfrm>
        <a:prstGeom prst="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Knowledge Assessment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 Summative Workplace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 Assignments</a:t>
          </a:r>
        </a:p>
      </dsp:txBody>
      <dsp:txXfrm>
        <a:off x="4877619" y="2827668"/>
        <a:ext cx="3340766" cy="16703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30E907-9459-4BCE-9CEE-D50CA8E25CB3}">
      <dsp:nvSpPr>
        <dsp:cNvPr id="0" name=""/>
        <dsp:cNvSpPr/>
      </dsp:nvSpPr>
      <dsp:spPr>
        <a:xfrm>
          <a:off x="0" y="1438"/>
          <a:ext cx="2528147" cy="1264073"/>
        </a:xfrm>
        <a:prstGeom prst="roundRect">
          <a:avLst>
            <a:gd name="adj" fmla="val 10000"/>
          </a:avLst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Competent</a:t>
          </a:r>
        </a:p>
      </dsp:txBody>
      <dsp:txXfrm>
        <a:off x="37023" y="38461"/>
        <a:ext cx="2454101" cy="1190027"/>
      </dsp:txXfrm>
    </dsp:sp>
    <dsp:sp modelId="{411840A0-FE1C-4D59-9ED4-67B2E7F68839}">
      <dsp:nvSpPr>
        <dsp:cNvPr id="0" name=""/>
        <dsp:cNvSpPr/>
      </dsp:nvSpPr>
      <dsp:spPr>
        <a:xfrm>
          <a:off x="0" y="1265512"/>
          <a:ext cx="252814" cy="1011259"/>
        </a:xfrm>
        <a:custGeom>
          <a:avLst/>
          <a:gdLst/>
          <a:ahLst/>
          <a:cxnLst/>
          <a:rect l="0" t="0" r="0" b="0"/>
          <a:pathLst>
            <a:path>
              <a:moveTo>
                <a:pt x="252814" y="0"/>
              </a:moveTo>
              <a:lnTo>
                <a:pt x="0" y="1011259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821CC-D27B-4EF3-A2C7-C4B85FB42DF7}">
      <dsp:nvSpPr>
        <dsp:cNvPr id="0" name=""/>
        <dsp:cNvSpPr/>
      </dsp:nvSpPr>
      <dsp:spPr>
        <a:xfrm>
          <a:off x="0" y="1581530"/>
          <a:ext cx="3230467" cy="1390481"/>
        </a:xfrm>
        <a:prstGeom prst="roundRect">
          <a:avLst>
            <a:gd name="adj" fmla="val 10000"/>
          </a:avLst>
        </a:prstGeom>
        <a:solidFill>
          <a:schemeClr val="accent4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ZA" sz="2400" kern="1200" dirty="0">
              <a:solidFill>
                <a:schemeClr val="bg1"/>
              </a:solidFill>
              <a:effectLst/>
              <a:latin typeface="Calibri" panose="020F0502020204030204" pitchFamily="34" charset="0"/>
              <a:ea typeface="+mn-ea"/>
              <a:cs typeface="+mn-cs"/>
            </a:rPr>
            <a:t>Ability to perform  task, action or function successfully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40726" y="1622256"/>
        <a:ext cx="3149015" cy="1309029"/>
      </dsp:txXfrm>
    </dsp:sp>
    <dsp:sp modelId="{68B5D3B7-AC34-4DC8-BBA6-0AE75D13CF4B}">
      <dsp:nvSpPr>
        <dsp:cNvPr id="0" name=""/>
        <dsp:cNvSpPr/>
      </dsp:nvSpPr>
      <dsp:spPr>
        <a:xfrm>
          <a:off x="0" y="1265512"/>
          <a:ext cx="252814" cy="2717758"/>
        </a:xfrm>
        <a:custGeom>
          <a:avLst/>
          <a:gdLst/>
          <a:ahLst/>
          <a:cxnLst/>
          <a:rect l="0" t="0" r="0" b="0"/>
          <a:pathLst>
            <a:path>
              <a:moveTo>
                <a:pt x="252814" y="0"/>
              </a:moveTo>
              <a:lnTo>
                <a:pt x="0" y="2717758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D4CC16-C250-4D92-BA93-50331FC780EC}">
      <dsp:nvSpPr>
        <dsp:cNvPr id="0" name=""/>
        <dsp:cNvSpPr/>
      </dsp:nvSpPr>
      <dsp:spPr>
        <a:xfrm>
          <a:off x="0" y="3288030"/>
          <a:ext cx="3241955" cy="1390481"/>
        </a:xfrm>
        <a:prstGeom prst="roundRect">
          <a:avLst>
            <a:gd name="adj" fmla="val 10000"/>
          </a:avLst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ZA" sz="2400" kern="1200" dirty="0">
              <a:effectLst/>
              <a:latin typeface="Calibri" panose="020F0502020204030204" pitchFamily="34" charset="0"/>
              <a:ea typeface="+mn-ea"/>
              <a:cs typeface="+mn-cs"/>
            </a:rPr>
            <a:t>Certificate  issued and credits awarded</a:t>
          </a:r>
          <a:endParaRPr kumimoji="0" lang="en-US" sz="2400" kern="1200" dirty="0">
            <a:effectLst/>
            <a:latin typeface="Calibri" panose="020F0502020204030204" pitchFamily="34" charset="0"/>
            <a:ea typeface="+mn-ea"/>
            <a:cs typeface="+mn-cs"/>
          </a:endParaRPr>
        </a:p>
      </dsp:txBody>
      <dsp:txXfrm>
        <a:off x="40726" y="3328756"/>
        <a:ext cx="3160503" cy="1309029"/>
      </dsp:txXfrm>
    </dsp:sp>
    <dsp:sp modelId="{0A1306EE-F29D-4CB0-ADDD-B4821031F774}">
      <dsp:nvSpPr>
        <dsp:cNvPr id="0" name=""/>
        <dsp:cNvSpPr/>
      </dsp:nvSpPr>
      <dsp:spPr>
        <a:xfrm>
          <a:off x="4343147" y="1438"/>
          <a:ext cx="2528147" cy="1264073"/>
        </a:xfrm>
        <a:prstGeom prst="roundRect">
          <a:avLst>
            <a:gd name="adj" fmla="val 10000"/>
          </a:avLst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Not Yet Competent</a:t>
          </a:r>
        </a:p>
      </dsp:txBody>
      <dsp:txXfrm>
        <a:off x="4380170" y="38461"/>
        <a:ext cx="2454101" cy="1190027"/>
      </dsp:txXfrm>
    </dsp:sp>
    <dsp:sp modelId="{54192DF2-418F-433E-B8ED-736FF77E592E}">
      <dsp:nvSpPr>
        <dsp:cNvPr id="0" name=""/>
        <dsp:cNvSpPr/>
      </dsp:nvSpPr>
      <dsp:spPr>
        <a:xfrm>
          <a:off x="4595962" y="1265512"/>
          <a:ext cx="256131" cy="10419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1900"/>
              </a:lnTo>
              <a:lnTo>
                <a:pt x="256131" y="1041900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02A319-79FC-40F8-A440-382EDF75D5E4}">
      <dsp:nvSpPr>
        <dsp:cNvPr id="0" name=""/>
        <dsp:cNvSpPr/>
      </dsp:nvSpPr>
      <dsp:spPr>
        <a:xfrm>
          <a:off x="4852094" y="1612171"/>
          <a:ext cx="2886376" cy="1390481"/>
        </a:xfrm>
        <a:prstGeom prst="roundRect">
          <a:avLst>
            <a:gd name="adj" fmla="val 10000"/>
          </a:avLst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ZA" sz="2400" kern="1200" dirty="0">
              <a:solidFill>
                <a:schemeClr val="bg1"/>
              </a:solidFill>
              <a:effectLst/>
              <a:latin typeface="Calibri" panose="020F0502020204030204" pitchFamily="34" charset="0"/>
              <a:ea typeface="+mn-ea"/>
              <a:cs typeface="+mn-cs"/>
            </a:rPr>
            <a:t>Not successful yet 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4892820" y="1652897"/>
        <a:ext cx="2804924" cy="1309029"/>
      </dsp:txXfrm>
    </dsp:sp>
    <dsp:sp modelId="{1D988BA5-7718-4C89-8B8F-3CE438A09815}">
      <dsp:nvSpPr>
        <dsp:cNvPr id="0" name=""/>
        <dsp:cNvSpPr/>
      </dsp:nvSpPr>
      <dsp:spPr>
        <a:xfrm>
          <a:off x="4595962" y="1265512"/>
          <a:ext cx="252814" cy="27177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7758"/>
              </a:lnTo>
              <a:lnTo>
                <a:pt x="252814" y="2717758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2CA27C-3D85-42D8-BF99-19180EBC3F92}">
      <dsp:nvSpPr>
        <dsp:cNvPr id="0" name=""/>
        <dsp:cNvSpPr/>
      </dsp:nvSpPr>
      <dsp:spPr>
        <a:xfrm>
          <a:off x="4848777" y="3288030"/>
          <a:ext cx="2900554" cy="1390481"/>
        </a:xfrm>
        <a:prstGeom prst="roundRect">
          <a:avLst>
            <a:gd name="adj" fmla="val 10000"/>
          </a:avLst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ZA" sz="2400" kern="1200" dirty="0">
              <a:effectLst/>
              <a:latin typeface="Calibri" panose="020F0502020204030204" pitchFamily="34" charset="0"/>
              <a:ea typeface="+mn-ea"/>
              <a:cs typeface="+mn-cs"/>
            </a:rPr>
            <a:t>Opportunities to remediate  to address gaps</a:t>
          </a:r>
          <a:endParaRPr lang="en-US" sz="2400" kern="1200" dirty="0"/>
        </a:p>
      </dsp:txBody>
      <dsp:txXfrm>
        <a:off x="4889503" y="3328756"/>
        <a:ext cx="2819102" cy="13090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3C9525-0888-4409-A09F-7CFC66304FE6}">
      <dsp:nvSpPr>
        <dsp:cNvPr id="0" name=""/>
        <dsp:cNvSpPr/>
      </dsp:nvSpPr>
      <dsp:spPr>
        <a:xfrm>
          <a:off x="457199" y="0"/>
          <a:ext cx="5181600" cy="2392040"/>
        </a:xfrm>
        <a:prstGeom prst="rightArrow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</dsp:sp>
    <dsp:sp modelId="{EE1E8816-6BB5-4803-984C-425751A425BD}">
      <dsp:nvSpPr>
        <dsp:cNvPr id="0" name=""/>
        <dsp:cNvSpPr/>
      </dsp:nvSpPr>
      <dsp:spPr>
        <a:xfrm>
          <a:off x="646" y="717612"/>
          <a:ext cx="1946141" cy="956816"/>
        </a:xfrm>
        <a:prstGeom prst="roundRect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Assessment</a:t>
          </a:r>
        </a:p>
      </dsp:txBody>
      <dsp:txXfrm>
        <a:off x="47354" y="764320"/>
        <a:ext cx="1852725" cy="863400"/>
      </dsp:txXfrm>
    </dsp:sp>
    <dsp:sp modelId="{814C0117-EC7B-4EBC-A009-0C73F43105B8}">
      <dsp:nvSpPr>
        <dsp:cNvPr id="0" name=""/>
        <dsp:cNvSpPr/>
      </dsp:nvSpPr>
      <dsp:spPr>
        <a:xfrm>
          <a:off x="2074929" y="717612"/>
          <a:ext cx="1946141" cy="956816"/>
        </a:xfrm>
        <a:prstGeom prst="roundRect">
          <a:avLst/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Moderation</a:t>
          </a:r>
        </a:p>
      </dsp:txBody>
      <dsp:txXfrm>
        <a:off x="2121637" y="764320"/>
        <a:ext cx="1852725" cy="863400"/>
      </dsp:txXfrm>
    </dsp:sp>
    <dsp:sp modelId="{29F903C9-F548-48EF-8ABD-A11130E99CEB}">
      <dsp:nvSpPr>
        <dsp:cNvPr id="0" name=""/>
        <dsp:cNvSpPr/>
      </dsp:nvSpPr>
      <dsp:spPr>
        <a:xfrm>
          <a:off x="4149211" y="717612"/>
          <a:ext cx="1946141" cy="956816"/>
        </a:xfrm>
        <a:prstGeom prst="round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Verification</a:t>
          </a:r>
        </a:p>
      </dsp:txBody>
      <dsp:txXfrm>
        <a:off x="4195919" y="764320"/>
        <a:ext cx="1852725" cy="863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 userDrawn="1"/>
        </p:nvSpPr>
        <p:spPr>
          <a:xfrm>
            <a:off x="670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980778A-6F9D-4141-8080-B8192EADCD40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8899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5" name="Subtitle 6"/>
          <p:cNvSpPr>
            <a:spLocks noGrp="1"/>
          </p:cNvSpPr>
          <p:nvPr>
            <p:ph type="subTitle" idx="1"/>
          </p:nvPr>
        </p:nvSpPr>
        <p:spPr>
          <a:xfrm>
            <a:off x="755576" y="3200400"/>
            <a:ext cx="7488832" cy="2676872"/>
          </a:xfr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7333" y="6523441"/>
            <a:ext cx="1725318" cy="28653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29714CB-BEBB-4F0D-B17B-6645A6FE80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69109" y="6215566"/>
            <a:ext cx="719390" cy="45114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3050"/>
            <a:ext cx="8219256" cy="1143000"/>
          </a:xfrm>
        </p:spPr>
        <p:txBody>
          <a:bodyPr anchor="ctr" anchorCtr="0"/>
          <a:lstStyle>
            <a:lvl1pPr algn="l">
              <a:buNone/>
              <a:defRPr sz="4000" b="1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67544" y="1600200"/>
            <a:ext cx="2351856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4987" y="6546381"/>
            <a:ext cx="1731414" cy="2865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9A0681C-E42A-497E-A6E9-B0F312E6A6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67410" y="6204010"/>
            <a:ext cx="719390" cy="4511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AEA5-7BFB-4BF3-B902-218CE399D210}" type="datetimeFigureOut">
              <a:rPr lang="en-ZA" smtClean="0"/>
              <a:pPr/>
              <a:t>2017/08/26</a:t>
            </a:fld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AEA5-7BFB-4BF3-B902-218CE399D210}" type="datetimeFigureOut">
              <a:rPr lang="en-ZA" smtClean="0"/>
              <a:pPr/>
              <a:t>2017/08/26</a:t>
            </a:fld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008000"/>
          </a:xfrm>
        </p:spPr>
        <p:txBody>
          <a:bodyPr anchor="ctr" anchorCtr="0"/>
          <a:lstStyle>
            <a:lvl1pPr>
              <a:defRPr>
                <a:solidFill>
                  <a:srgbClr val="008080"/>
                </a:solidFill>
                <a:latin typeface="Calibri" pitchFamily="34" charset="0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AEA5-7BFB-4BF3-B902-218CE399D210}" type="datetimeFigureOut">
              <a:rPr lang="en-ZA" smtClean="0"/>
              <a:pPr/>
              <a:t>2017/08/26</a:t>
            </a:fld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32F83655-DC73-417F-8B26-EB7A1DBB5382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67544" y="1413296"/>
            <a:ext cx="8219256" cy="4680000"/>
          </a:xfrm>
        </p:spPr>
        <p:txBody>
          <a:bodyPr vert="horz">
            <a:normAutofit/>
          </a:bodyPr>
          <a:lstStyle>
            <a:lvl1pPr marL="354013" indent="-354013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1pPr>
            <a:lvl2pPr marL="720725" indent="-366713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2pPr>
            <a:lvl3pPr marL="1074738" indent="-354013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3pPr>
            <a:lvl4pPr marL="1439863" indent="-365125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4pPr>
            <a:lvl5pPr marL="1793875" indent="-354013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m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ZA" dirty="0"/>
              <a:t>Formative Assessment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ec_i_formative_2.gif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51017" y="1662708"/>
            <a:ext cx="2120783" cy="720080"/>
          </a:xfrm>
          <a:prstGeom prst="rect">
            <a:avLst/>
          </a:prstGeom>
        </p:spPr>
      </p:pic>
      <p:sp>
        <p:nvSpPr>
          <p:cNvPr id="9" name="Content Placeholder 7"/>
          <p:cNvSpPr>
            <a:spLocks noGrp="1"/>
          </p:cNvSpPr>
          <p:nvPr>
            <p:ph sz="quarter" idx="1" hasCustomPrompt="1"/>
          </p:nvPr>
        </p:nvSpPr>
        <p:spPr>
          <a:xfrm>
            <a:off x="1968500" y="2420888"/>
            <a:ext cx="6502400" cy="1363712"/>
          </a:xfrm>
          <a:ln w="38100">
            <a:solidFill>
              <a:schemeClr val="bg2"/>
            </a:solidFill>
          </a:ln>
        </p:spPr>
        <p:txBody>
          <a:bodyPr vert="horz">
            <a:normAutofit/>
          </a:bodyPr>
          <a:lstStyle>
            <a:lvl1pPr marL="354013" indent="-354013" algn="l">
              <a:buFont typeface="Arial" panose="020B0604020202020204" pitchFamily="34" charset="0"/>
              <a:buChar char="•"/>
              <a:defRPr sz="240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720725" indent="-3667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2pPr>
            <a:lvl3pPr marL="1074738" indent="-3540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3pPr>
            <a:lvl4pPr marL="1439863" indent="-365125" algn="l">
              <a:defRPr sz="2400">
                <a:effectLst/>
                <a:latin typeface="Calibri" pitchFamily="34" charset="0"/>
              </a:defRPr>
            </a:lvl4pPr>
            <a:lvl5pPr marL="1793875" indent="-354013" algn="l">
              <a:defRPr sz="2400">
                <a:effectLst/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Complete Formative Activity 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6798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Important</a:t>
            </a: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AEA5-7BFB-4BF3-B902-218CE399D210}" type="datetimeFigureOut">
              <a:rPr lang="en-ZA" smtClean="0"/>
              <a:pPr/>
              <a:t>2017/08/26</a:t>
            </a:fld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quarter" idx="1" hasCustomPrompt="1"/>
          </p:nvPr>
        </p:nvSpPr>
        <p:spPr>
          <a:xfrm>
            <a:off x="1968500" y="2420888"/>
            <a:ext cx="6502400" cy="2697212"/>
          </a:xfrm>
          <a:ln w="38100">
            <a:solidFill>
              <a:schemeClr val="bg2"/>
            </a:solidFill>
          </a:ln>
        </p:spPr>
        <p:txBody>
          <a:bodyPr vert="horz">
            <a:normAutofit/>
          </a:bodyPr>
          <a:lstStyle>
            <a:lvl1pPr marL="354013" indent="-354013" algn="l">
              <a:buFont typeface="Arial" panose="020B0604020202020204" pitchFamily="34" charset="0"/>
              <a:buChar char="•"/>
              <a:defRPr sz="240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720725" indent="-3667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2pPr>
            <a:lvl3pPr marL="1074738" indent="-3540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3pPr>
            <a:lvl4pPr marL="1439863" indent="-365125" algn="l">
              <a:defRPr sz="2400">
                <a:effectLst/>
                <a:latin typeface="Calibri" pitchFamily="34" charset="0"/>
              </a:defRPr>
            </a:lvl4pPr>
            <a:lvl5pPr marL="1793875" indent="-354013" algn="l">
              <a:defRPr sz="2400">
                <a:effectLst/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Complete Formative Activity 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</p:txBody>
      </p:sp>
      <p:pic>
        <p:nvPicPr>
          <p:cNvPr id="7" name="Picture 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04" y="1637496"/>
            <a:ext cx="2004668" cy="7833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1092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Discuss</a:t>
            </a: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AEA5-7BFB-4BF3-B902-218CE399D210}" type="datetimeFigureOut">
              <a:rPr lang="en-ZA" smtClean="0"/>
              <a:pPr/>
              <a:t>2017/08/26</a:t>
            </a:fld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idx="2"/>
          </p:nvPr>
        </p:nvSpPr>
        <p:spPr>
          <a:xfrm>
            <a:off x="467544" y="1412776"/>
            <a:ext cx="2351856" cy="4683224"/>
          </a:xfrm>
          <a:solidFill>
            <a:schemeClr val="bg1">
              <a:lumMod val="65000"/>
            </a:schemeClr>
          </a:solidFill>
        </p:spPr>
        <p:txBody>
          <a:bodyPr vert="vert270" anchor="ctr" anchorCtr="0"/>
          <a:lstStyle>
            <a:lvl1pPr marL="0" indent="0">
              <a:buNone/>
              <a:defRPr/>
            </a:lvl1pPr>
          </a:lstStyle>
          <a:p>
            <a:pPr lvl="0" algn="ctr"/>
            <a:r>
              <a:rPr lang="en-US" sz="9600">
                <a:solidFill>
                  <a:srgbClr val="FFFFFF"/>
                </a:solidFill>
              </a:rPr>
              <a:t>Edit Master text styles</a:t>
            </a:r>
          </a:p>
        </p:txBody>
      </p:sp>
      <p:sp>
        <p:nvSpPr>
          <p:cNvPr id="7" name="Content Placeholder 7"/>
          <p:cNvSpPr>
            <a:spLocks noGrp="1"/>
          </p:cNvSpPr>
          <p:nvPr>
            <p:ph sz="quarter" idx="1" hasCustomPrompt="1"/>
          </p:nvPr>
        </p:nvSpPr>
        <p:spPr>
          <a:xfrm>
            <a:off x="3022600" y="1412776"/>
            <a:ext cx="5626100" cy="4683224"/>
          </a:xfrm>
          <a:ln w="38100">
            <a:solidFill>
              <a:schemeClr val="bg2"/>
            </a:solidFill>
          </a:ln>
        </p:spPr>
        <p:txBody>
          <a:bodyPr vert="horz">
            <a:normAutofit/>
          </a:bodyPr>
          <a:lstStyle>
            <a:lvl1pPr marL="354013" indent="-354013" algn="l">
              <a:buFont typeface="Arial" panose="020B0604020202020204" pitchFamily="34" charset="0"/>
              <a:buChar char="•"/>
              <a:defRPr sz="240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720725" indent="-3667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2pPr>
            <a:lvl3pPr marL="1074738" indent="-3540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3pPr>
            <a:lvl4pPr marL="1439863" indent="-365125" algn="l">
              <a:defRPr sz="2400">
                <a:effectLst/>
                <a:latin typeface="Calibri" pitchFamily="34" charset="0"/>
              </a:defRPr>
            </a:lvl4pPr>
            <a:lvl5pPr marL="1793875" indent="-354013" algn="l">
              <a:defRPr sz="2400">
                <a:effectLst/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Complete Formative Activity 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</p:txBody>
      </p:sp>
      <p:grpSp>
        <p:nvGrpSpPr>
          <p:cNvPr id="8" name="Group 13"/>
          <p:cNvGrpSpPr/>
          <p:nvPr userDrawn="1"/>
        </p:nvGrpSpPr>
        <p:grpSpPr>
          <a:xfrm>
            <a:off x="7153987" y="274638"/>
            <a:ext cx="1532813" cy="794792"/>
            <a:chOff x="4211960" y="4509120"/>
            <a:chExt cx="1944216" cy="1008112"/>
          </a:xfrm>
        </p:grpSpPr>
        <p:sp>
          <p:nvSpPr>
            <p:cNvPr id="9" name="Oval Callout 8"/>
            <p:cNvSpPr/>
            <p:nvPr/>
          </p:nvSpPr>
          <p:spPr>
            <a:xfrm>
              <a:off x="4211960" y="4653136"/>
              <a:ext cx="1440160" cy="864096"/>
            </a:xfrm>
            <a:prstGeom prst="wedgeEllipseCallout">
              <a:avLst>
                <a:gd name="adj1" fmla="val -28841"/>
                <a:gd name="adj2" fmla="val 85381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dirty="0"/>
            </a:p>
          </p:txBody>
        </p:sp>
        <p:sp>
          <p:nvSpPr>
            <p:cNvPr id="10" name="Oval Callout 9"/>
            <p:cNvSpPr/>
            <p:nvPr/>
          </p:nvSpPr>
          <p:spPr>
            <a:xfrm>
              <a:off x="4716016" y="4509120"/>
              <a:ext cx="1440160" cy="864096"/>
            </a:xfrm>
            <a:prstGeom prst="wedgeEllipseCallout">
              <a:avLst>
                <a:gd name="adj1" fmla="val 36368"/>
                <a:gd name="adj2" fmla="val 93961"/>
              </a:avLst>
            </a:prstGeom>
            <a:solidFill>
              <a:srgbClr val="000099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dirty="0"/>
            </a:p>
          </p:txBody>
        </p:sp>
      </p:grpSp>
    </p:spTree>
    <p:extLst>
      <p:ext uri="{BB962C8B-B14F-4D97-AF65-F5344CB8AC3E}">
        <p14:creationId xmlns:p14="http://schemas.microsoft.com/office/powerpoint/2010/main" val="3216529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46344" y="56071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0" y="952500"/>
            <a:ext cx="7772400" cy="1362075"/>
          </a:xfrm>
        </p:spPr>
        <p:txBody>
          <a:bodyPr anchor="ctr" anchorCtr="0"/>
          <a:lstStyle>
            <a:lvl1pPr algn="ctr">
              <a:buNone/>
              <a:defRPr sz="4000" b="1" cap="none">
                <a:latin typeface="Calibri" pitchFamily="34" charset="0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920" y="2725738"/>
            <a:ext cx="7772400" cy="2379662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4000">
                <a:solidFill>
                  <a:srgbClr val="4D4D4D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6810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80778A-6F9D-4141-8080-B8192EADCD40}" type="slidenum">
              <a:rPr lang="en-ZA" smtClean="0"/>
              <a:pPr/>
              <a:t>‹#›</a:t>
            </a:fld>
            <a:endParaRPr lang="en-ZA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6293" y="6457392"/>
            <a:ext cx="1731414" cy="2865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75ADE7-C640-44FE-BB8B-BE1FC598C1C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88971" y="6216245"/>
            <a:ext cx="719390" cy="45114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008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3960000" cy="4680000"/>
          </a:xfr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1447800"/>
            <a:ext cx="3960000" cy="4680000"/>
          </a:xfr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3050"/>
            <a:ext cx="8219256" cy="1008000"/>
          </a:xfrm>
        </p:spPr>
        <p:txBody>
          <a:bodyPr anchor="ctr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39600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16016" y="1412776"/>
            <a:ext cx="39600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67544" y="2247900"/>
            <a:ext cx="3960000" cy="3886200"/>
          </a:xfr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716016" y="2247900"/>
            <a:ext cx="3960000" cy="3886200"/>
          </a:xfr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008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 userDrawn="1"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008000"/>
          </a:xfrm>
          <a:prstGeom prst="rect">
            <a:avLst/>
          </a:prstGeom>
        </p:spPr>
        <p:txBody>
          <a:bodyPr bIns="91440" anchor="ctr" anchorCtr="0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7544" y="1413296"/>
            <a:ext cx="8219256" cy="4680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44EAEA5-7BFB-4BF3-B902-218CE399D210}" type="datetimeFigureOut">
              <a:rPr lang="en-ZA" smtClean="0"/>
              <a:pPr/>
              <a:t>2017/08/26</a:t>
            </a:fld>
            <a:endParaRPr lang="en-Z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709341" y="6546381"/>
            <a:ext cx="1725318" cy="286537"/>
          </a:xfrm>
          <a:prstGeom prst="rect">
            <a:avLst/>
          </a:prstGeom>
        </p:spPr>
      </p:pic>
      <p:sp>
        <p:nvSpPr>
          <p:cNvPr id="10" name="Rounded Rectangle 8">
            <a:extLst>
              <a:ext uri="{FF2B5EF4-FFF2-40B4-BE49-F238E27FC236}">
                <a16:creationId xmlns:a16="http://schemas.microsoft.com/office/drawing/2014/main" id="{6DF53B17-5F0D-46CA-9203-A548037878B3}"/>
              </a:ext>
            </a:extLst>
          </p:cNvPr>
          <p:cNvSpPr/>
          <p:nvPr userDrawn="1"/>
        </p:nvSpPr>
        <p:spPr bwMode="white">
          <a:xfrm>
            <a:off x="65314" y="82296"/>
            <a:ext cx="9013372" cy="6693408"/>
          </a:xfrm>
          <a:prstGeom prst="roundRect">
            <a:avLst>
              <a:gd name="adj" fmla="val 4929"/>
            </a:avLst>
          </a:prstGeom>
          <a:noFill/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latinLnBrk="0" hangingPunct="1"/>
            <a:endParaRPr kumimoji="0"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278389-23CC-48EF-A1A7-0D274E9D9D90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700" y="6213111"/>
            <a:ext cx="720000" cy="45157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804" r:id="rId3"/>
    <p:sldLayoutId id="2147483805" r:id="rId4"/>
    <p:sldLayoutId id="2147483806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b="1" kern="1200">
          <a:solidFill>
            <a:srgbClr val="008080"/>
          </a:solidFill>
          <a:latin typeface="Calibri" pitchFamily="34" charset="0"/>
          <a:ea typeface="+mj-ea"/>
          <a:cs typeface="+mj-cs"/>
        </a:defRPr>
      </a:lvl1pPr>
    </p:titleStyle>
    <p:bodyStyle>
      <a:lvl1pPr marL="354013" indent="-354013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1pPr>
      <a:lvl2pPr marL="720725" indent="-366713" algn="l" rtl="0" eaLnBrk="1" latinLnBrk="0" hangingPunct="1">
        <a:spcBef>
          <a:spcPts val="370"/>
        </a:spcBef>
        <a:buClr>
          <a:srgbClr val="008080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2pPr>
      <a:lvl3pPr marL="1074738" indent="-354013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90000"/>
        <a:buFont typeface="Wingdings 2"/>
        <a:buChar char=""/>
        <a:defRPr kumimoji="0" sz="2400" kern="1200"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3pPr>
      <a:lvl4pPr marL="1439863" indent="-365125" algn="l" rtl="0" eaLnBrk="1" latinLnBrk="0" hangingPunct="1">
        <a:spcBef>
          <a:spcPts val="370"/>
        </a:spcBef>
        <a:buClr>
          <a:schemeClr val="accent3"/>
        </a:buClr>
        <a:buSzPct val="80000"/>
        <a:buFont typeface="Courier New" pitchFamily="49" charset="0"/>
        <a:buChar char="o"/>
        <a:defRPr kumimoji="0" sz="2400" kern="1200"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4pPr>
      <a:lvl5pPr marL="1793875" indent="-354013" algn="l" rtl="0" eaLnBrk="1" latinLnBrk="0" hangingPunct="1">
        <a:spcBef>
          <a:spcPts val="370"/>
        </a:spcBef>
        <a:buClr>
          <a:schemeClr val="accent3"/>
        </a:buClr>
        <a:buFont typeface="Arial" pitchFamily="34" charset="0"/>
        <a:buChar char="•"/>
        <a:defRPr kumimoji="0" sz="2400" kern="1200"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778A-6F9D-4141-8080-B8192EADCD40}" type="slidenum">
              <a:rPr lang="en-ZA" smtClean="0"/>
              <a:pPr/>
              <a:t>1</a:t>
            </a:fld>
            <a:endParaRPr lang="en-ZA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Work with Families and Communities to Support Early Childhood Development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 dirty="0"/>
          </a:p>
          <a:p>
            <a:r>
              <a:rPr lang="en-ZA" dirty="0"/>
              <a:t>Unit Standard ID: 2444862 |  NQF Level 3 |  Credits  5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67743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Assessment Brief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10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Entry Level Requirements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ZA" b="1" dirty="0">
              <a:solidFill>
                <a:srgbClr val="000066"/>
              </a:solidFill>
            </a:endParaRPr>
          </a:p>
          <a:p>
            <a:pPr lvl="0">
              <a:spcBef>
                <a:spcPts val="0"/>
              </a:spcBef>
              <a:buClrTx/>
              <a:buSzTx/>
            </a:pPr>
            <a:r>
              <a:rPr lang="en-ZA" b="1" dirty="0">
                <a:solidFill>
                  <a:srgbClr val="000066"/>
                </a:solidFill>
              </a:rPr>
              <a:t>Communication NQF 3</a:t>
            </a:r>
          </a:p>
          <a:p>
            <a:pPr lvl="0">
              <a:spcBef>
                <a:spcPts val="0"/>
              </a:spcBef>
              <a:buClrTx/>
              <a:buSzTx/>
            </a:pPr>
            <a:endParaRPr lang="en-ZA" b="1" dirty="0">
              <a:solidFill>
                <a:srgbClr val="000066"/>
              </a:solidFill>
            </a:endParaRPr>
          </a:p>
          <a:p>
            <a:pPr lvl="0">
              <a:spcBef>
                <a:spcPts val="0"/>
              </a:spcBef>
              <a:buClrTx/>
              <a:buSzTx/>
            </a:pPr>
            <a:r>
              <a:rPr lang="en-ZA" b="1" dirty="0">
                <a:solidFill>
                  <a:srgbClr val="000066"/>
                </a:solidFill>
              </a:rPr>
              <a:t>Understanding of childhood development</a:t>
            </a:r>
          </a:p>
          <a:p>
            <a:endParaRPr lang="en-ZA" dirty="0"/>
          </a:p>
        </p:txBody>
      </p:sp>
      <p:pic>
        <p:nvPicPr>
          <p:cNvPr id="6" name="Picture 2" descr="C:\Users\Nortje\Pictures\Business LR (1)\Business LR (1)\shutterstock_112605986 L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595" y="3527547"/>
            <a:ext cx="3960440" cy="313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9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Assessment Brief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11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Credit Value</a:t>
            </a:r>
            <a:endParaRPr lang="en-US" b="1" dirty="0">
              <a:solidFill>
                <a:srgbClr val="000066"/>
              </a:solidFill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ZA" dirty="0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ZA" dirty="0">
                <a:solidFill>
                  <a:srgbClr val="000066"/>
                </a:solidFill>
              </a:rPr>
              <a:t>5 credits = 50 notional hours</a:t>
            </a:r>
          </a:p>
          <a:p>
            <a:pPr marL="342900" lvl="0" indent="-342900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ZA" dirty="0">
                <a:solidFill>
                  <a:srgbClr val="000066"/>
                </a:solidFill>
              </a:rPr>
              <a:t>Theoretical + Practical + Workplace experience</a:t>
            </a:r>
            <a:endParaRPr lang="en-US" dirty="0">
              <a:solidFill>
                <a:srgbClr val="000066"/>
              </a:solidFill>
            </a:endParaRPr>
          </a:p>
          <a:p>
            <a:pPr marL="342900" lvl="0" indent="-342900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ZA" dirty="0">
                <a:solidFill>
                  <a:srgbClr val="000066"/>
                </a:solidFill>
              </a:rPr>
              <a:t>Submission of Portfolio of Evidence (PoE)  - based on Specific Outcomes (SOs) and Assessment Criteria (ACs).</a:t>
            </a:r>
            <a:endParaRPr lang="en-US" dirty="0">
              <a:solidFill>
                <a:srgbClr val="000066"/>
              </a:solidFill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76548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Types of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12</a:t>
            </a:fld>
            <a:endParaRPr lang="en-ZA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24687180"/>
              </p:ext>
            </p:extLst>
          </p:nvPr>
        </p:nvGraphicFramePr>
        <p:xfrm>
          <a:off x="468313" y="1412875"/>
          <a:ext cx="8218487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122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0DD5ACD-371A-4729-B992-E39098DC1F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3C2E6AE-54DB-4A89-888B-E04C9BF56F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3699A1-9B8A-4C7E-8558-A6BFFBF824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F99C2F2-CD21-4313-9634-001389A43F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C255BB0-1E6B-41BD-A9B3-29EA7F5693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9A44E13-0693-4EF4-ADC9-07A7A193F5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4349B9E-7679-48F3-8C1B-516E244933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Assessment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13</a:t>
            </a:fld>
            <a:endParaRPr lang="en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82752716"/>
              </p:ext>
            </p:extLst>
          </p:nvPr>
        </p:nvGraphicFramePr>
        <p:xfrm>
          <a:off x="468313" y="1412875"/>
          <a:ext cx="8218487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2916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608B290-BBA1-42EA-8627-DF80175169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E3DC6A6-72A0-4549-AFE6-A69896FFAE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49312C4-0F64-47AB-BF40-42C99B3A6E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F7BF35-A340-4C65-AF13-652E22CC4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ED41511-DE2D-4D0E-BA6E-54FD55567C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3CE84B-53EF-4DD2-B4D9-E30662D3F9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8B7EC9A-A054-47E5-B4AB-ABADB33095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14</a:t>
            </a:fld>
            <a:endParaRPr lang="en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2597231"/>
              </p:ext>
            </p:extLst>
          </p:nvPr>
        </p:nvGraphicFramePr>
        <p:xfrm>
          <a:off x="468313" y="1030733"/>
          <a:ext cx="8218487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76872" y="5743310"/>
            <a:ext cx="5400600" cy="46166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ZA" sz="2400" b="1" dirty="0">
                <a:latin typeface="Calibri" panose="020F0502020204030204" pitchFamily="34" charset="0"/>
              </a:rPr>
              <a:t>Formative   +   Summative   =  Competent</a:t>
            </a:r>
          </a:p>
        </p:txBody>
      </p:sp>
    </p:spTree>
    <p:extLst>
      <p:ext uri="{BB962C8B-B14F-4D97-AF65-F5344CB8AC3E}">
        <p14:creationId xmlns:p14="http://schemas.microsoft.com/office/powerpoint/2010/main" val="125206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0DD5ACD-371A-4729-B992-E39098DC1F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99C2F2-CD21-4313-9634-001389A43F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255BB0-1E6B-41BD-A9B3-29EA7F5693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0854E58-BD01-4E9A-BFE3-E2B249DCDE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C3C5B9F-7C7E-48D7-BEFA-F5C8A50ED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9A44E13-0693-4EF4-ADC9-07A7A193F5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4349B9E-7679-48F3-8C1B-516E244933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74BCAB8-0EA7-42E6-9BEE-11398D7C6C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E85D38-C8F4-45A8-A4FB-7B00B79166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Competence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15</a:t>
            </a:fld>
            <a:endParaRPr lang="en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34978611"/>
              </p:ext>
            </p:extLst>
          </p:nvPr>
        </p:nvGraphicFramePr>
        <p:xfrm>
          <a:off x="468313" y="1412875"/>
          <a:ext cx="8218487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834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30E907-9459-4BCE-9CEE-D50CA8E25C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1840A0-FE1C-4D59-9ED4-67B2E7F688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26821CC-D27B-4EF3-A2C7-C4B85FB42D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B5D3B7-AC34-4DC8-BBA6-0AE75D13CF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FD4CC16-C250-4D92-BA93-50331FC780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A1306EE-F29D-4CB0-ADDD-B4821031F7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4192DF2-418F-433E-B8ED-736FF77E59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02A319-79FC-40F8-A440-382EDF75D5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D988BA5-7718-4C89-8B8F-3CE438A098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42CA27C-3D85-42D8-BF99-19180EBC3F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Re-Assessment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lvl="0" indent="-342900" fontAlgn="base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ZA" dirty="0">
                <a:solidFill>
                  <a:srgbClr val="000066"/>
                </a:solidFill>
                <a:effectLst>
                  <a:outerShdw sx="0" sy="0">
                    <a:srgbClr val="000000"/>
                  </a:outerShdw>
                </a:effectLst>
              </a:rPr>
              <a:t>Specific feedback -  focus on not yet competent</a:t>
            </a:r>
            <a:r>
              <a:rPr lang="en-US" dirty="0">
                <a:solidFill>
                  <a:srgbClr val="000066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ZA" dirty="0">
                <a:solidFill>
                  <a:srgbClr val="000066"/>
                </a:solidFill>
                <a:effectLst>
                  <a:outerShdw sx="0" sy="0">
                    <a:srgbClr val="000000"/>
                  </a:outerShdw>
                </a:effectLst>
              </a:rPr>
              <a:t>areas  </a:t>
            </a:r>
          </a:p>
          <a:p>
            <a:pPr marL="342900" lvl="0" indent="-342900" fontAlgn="base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ZA" dirty="0">
                <a:solidFill>
                  <a:srgbClr val="000066"/>
                </a:solidFill>
                <a:effectLst>
                  <a:outerShdw sx="0" sy="0">
                    <a:srgbClr val="000000"/>
                  </a:outerShdw>
                </a:effectLst>
              </a:rPr>
              <a:t>Re-assessment - same context and same conditions </a:t>
            </a:r>
            <a:endParaRPr lang="en-US" dirty="0">
              <a:solidFill>
                <a:srgbClr val="000066"/>
              </a:solidFill>
              <a:effectLst>
                <a:outerShdw sx="0" sy="0">
                  <a:srgbClr val="000000"/>
                </a:outerShdw>
              </a:effectLst>
            </a:endParaRPr>
          </a:p>
          <a:p>
            <a:pPr marL="342900" lvl="0" indent="-342900" fontAlgn="base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ZA" dirty="0">
                <a:solidFill>
                  <a:srgbClr val="000066"/>
                </a:solidFill>
                <a:effectLst>
                  <a:outerShdw sx="0" sy="0">
                    <a:srgbClr val="000000"/>
                  </a:outerShdw>
                </a:effectLst>
              </a:rPr>
              <a:t>Only Not Yet Competent specific outcomes </a:t>
            </a:r>
            <a:r>
              <a:rPr lang="en-ZA" dirty="0">
                <a:solidFill>
                  <a:srgbClr val="000066"/>
                </a:solidFill>
              </a:rPr>
              <a:t>- to </a:t>
            </a:r>
            <a:r>
              <a:rPr lang="en-ZA" dirty="0">
                <a:solidFill>
                  <a:srgbClr val="000066"/>
                </a:solidFill>
                <a:effectLst>
                  <a:outerShdw sx="0" sy="0">
                    <a:srgbClr val="000000"/>
                  </a:outerShdw>
                </a:effectLst>
              </a:rPr>
              <a:t>be re-assessed</a:t>
            </a:r>
            <a:endParaRPr lang="en-US" dirty="0">
              <a:solidFill>
                <a:srgbClr val="000066"/>
              </a:solidFill>
              <a:effectLst>
                <a:outerShdw sx="0" sy="0">
                  <a:srgbClr val="000000"/>
                </a:outerShdw>
              </a:effectLst>
            </a:endParaRPr>
          </a:p>
          <a:p>
            <a:endParaRPr lang="en-ZA" dirty="0"/>
          </a:p>
        </p:txBody>
      </p:sp>
      <p:pic>
        <p:nvPicPr>
          <p:cNvPr id="6" name="Picture 2" descr="C:\Users\Nortje\Pictures\Business LR (1)\shutterstock_74869375 L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711" y="3070348"/>
            <a:ext cx="2662895" cy="2662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343363" y="3924743"/>
            <a:ext cx="3681893" cy="954107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ZA" sz="2800" dirty="0">
                <a:solidFill>
                  <a:schemeClr val="bg2"/>
                </a:solidFill>
                <a:latin typeface="Calibri" panose="020F0502020204030204" pitchFamily="34" charset="0"/>
              </a:rPr>
              <a:t>ENJO’s policy: -  T</a:t>
            </a:r>
            <a:r>
              <a:rPr lang="en-ZA" sz="2800" b="1" dirty="0">
                <a:solidFill>
                  <a:schemeClr val="bg2"/>
                </a:solidFill>
                <a:latin typeface="Calibri" panose="020F0502020204030204" pitchFamily="34" charset="0"/>
              </a:rPr>
              <a:t>wo</a:t>
            </a:r>
            <a:r>
              <a:rPr lang="en-ZA" sz="2800" dirty="0">
                <a:solidFill>
                  <a:schemeClr val="bg2"/>
                </a:solidFill>
                <a:latin typeface="Calibri" panose="020F0502020204030204" pitchFamily="34" charset="0"/>
              </a:rPr>
              <a:t> (2) re-assessments</a:t>
            </a:r>
            <a:endParaRPr lang="en-US" sz="2800" dirty="0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4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Assessment Brief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17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ZA" dirty="0"/>
              <a:t>Credit Accumulation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Credits will be awarded on successful completion of unit standards.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NB: - Quality Assurance Process</a:t>
            </a:r>
          </a:p>
          <a:p>
            <a:endParaRPr lang="en-ZA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367640366"/>
              </p:ext>
            </p:extLst>
          </p:nvPr>
        </p:nvGraphicFramePr>
        <p:xfrm>
          <a:off x="1529172" y="3444077"/>
          <a:ext cx="6096000" cy="239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18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63C9525-0888-4409-A09F-7CFC66304F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E1E8816-6BB5-4803-984C-425751A425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14C0117-EC7B-4EBC-A009-0C73F43105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9F903C9-F548-48EF-8ABD-A11130E99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Assessment Brief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18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ZA" b="1" dirty="0"/>
              <a:t>Assessment Tools and Matrix:</a:t>
            </a:r>
          </a:p>
          <a:p>
            <a:endParaRPr lang="en-ZA" b="1" dirty="0"/>
          </a:p>
          <a:p>
            <a:pPr marL="800100" lvl="1" indent="-342900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ZA" dirty="0"/>
              <a:t>All the specific outcomes </a:t>
            </a:r>
          </a:p>
          <a:p>
            <a:pPr marL="800100" lvl="1" indent="-342900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ZA" dirty="0"/>
              <a:t>Associated assessment criteria </a:t>
            </a:r>
          </a:p>
          <a:p>
            <a:pPr marL="800100" lvl="1" indent="-342900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ZA" dirty="0"/>
              <a:t>Range statements</a:t>
            </a:r>
          </a:p>
          <a:p>
            <a:pPr marL="800100" lvl="1" indent="-342900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ZA" dirty="0"/>
              <a:t>Critical cross-field, development outcomes </a:t>
            </a:r>
          </a:p>
          <a:p>
            <a:pPr marL="800100" lvl="1" indent="-342900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ZA" dirty="0"/>
              <a:t>Essential embedded knowledge.</a:t>
            </a:r>
            <a:endParaRPr lang="en-US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520375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Assessment Brief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19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ZA" b="1" dirty="0"/>
              <a:t>ENJO Assessment Process:</a:t>
            </a:r>
          </a:p>
          <a:p>
            <a:pPr>
              <a:buFont typeface="Arial" panose="020B0604020202020204" pitchFamily="34" charset="0"/>
              <a:buChar char="•"/>
            </a:pPr>
            <a:endParaRPr lang="en-ZA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ZA" dirty="0"/>
              <a:t>Integrated assessment against current SAQA registered unit standards and qualifications in a fair, valid, reliable and practicable manner.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ZA" dirty="0"/>
              <a:t>Moderation and verification procedures carried as per SAQA requirements.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ZA" dirty="0"/>
              <a:t>Learner competence demonstrated through formative and summative assessments.</a:t>
            </a:r>
            <a:endParaRPr lang="en-US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10335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Ground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indent="-342900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ZA" altLang="en-US" b="1" dirty="0">
                <a:cs typeface="Times New Roman" pitchFamily="18" charset="0"/>
              </a:rPr>
              <a:t>Days Training, Workshops, and Portfolio building</a:t>
            </a:r>
            <a:endParaRPr lang="en-US" altLang="en-US" b="1" dirty="0">
              <a:cs typeface="Arial" pitchFamily="34" charset="0"/>
            </a:endParaRPr>
          </a:p>
          <a:p>
            <a:pPr marL="342900" lvl="0" indent="-342900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b="1" dirty="0">
                <a:cs typeface="Arial" pitchFamily="34" charset="0"/>
              </a:rPr>
              <a:t>Breaks</a:t>
            </a:r>
          </a:p>
          <a:p>
            <a:pPr marL="342900" lvl="0" indent="-342900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b="1" dirty="0">
                <a:cs typeface="Arial" pitchFamily="34" charset="0"/>
              </a:rPr>
              <a:t>Cell Phones</a:t>
            </a:r>
          </a:p>
          <a:p>
            <a:pPr marL="342900" lvl="0" indent="-342900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b="1" dirty="0">
                <a:cs typeface="Arial" pitchFamily="34" charset="0"/>
              </a:rPr>
              <a:t>Participation</a:t>
            </a:r>
          </a:p>
          <a:p>
            <a:pPr marL="342900" lvl="0" indent="-342900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b="1" dirty="0">
                <a:cs typeface="Arial" pitchFamily="34" charset="0"/>
              </a:rPr>
              <a:t>Portfolio Submission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182220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Assessment Brief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3605064" y="6381328"/>
            <a:ext cx="1944216" cy="320080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ENJO Consultants cc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20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ZA" b="1" dirty="0"/>
              <a:t>Learners have the right to:</a:t>
            </a:r>
          </a:p>
          <a:p>
            <a:pPr algn="just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ZA" dirty="0"/>
          </a:p>
          <a:p>
            <a:pPr marL="800100" lvl="1" indent="-342900" algn="just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ZA" dirty="0"/>
              <a:t>Be informed when and how assessments are conducted</a:t>
            </a:r>
            <a:endParaRPr lang="en-US" dirty="0"/>
          </a:p>
          <a:p>
            <a:pPr marL="800100" lvl="1" indent="-342900" algn="just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ZA" dirty="0"/>
              <a:t>Appeal against an assessment conducted.</a:t>
            </a:r>
            <a:endParaRPr lang="en-US" dirty="0"/>
          </a:p>
          <a:p>
            <a:pPr marL="800100" lvl="1" indent="-342900" algn="just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ZA" dirty="0"/>
              <a:t>Get interpretation to the numeracy and literacy level of the skills programme, unit standard or qualification.</a:t>
            </a:r>
            <a:endParaRPr lang="en-US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456503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Assessment Brief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21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33388" indent="-342900" algn="just">
              <a:buClr>
                <a:schemeClr val="accent4">
                  <a:lumMod val="75000"/>
                </a:schemeClr>
              </a:buClr>
            </a:pPr>
            <a:r>
              <a:rPr lang="en-ZA" dirty="0"/>
              <a:t>Facilitation and assessments will be conducted in English.</a:t>
            </a:r>
            <a:endParaRPr lang="en-US" dirty="0"/>
          </a:p>
          <a:p>
            <a:pPr marL="433388" indent="-342900" algn="just">
              <a:buClr>
                <a:schemeClr val="accent4">
                  <a:lumMod val="75000"/>
                </a:schemeClr>
              </a:buClr>
            </a:pPr>
            <a:r>
              <a:rPr lang="en-ZA" dirty="0"/>
              <a:t>Learners may have an observer present; however observer may not partake, comment or interrupt the assessment process.</a:t>
            </a:r>
            <a:endParaRPr lang="en-US" dirty="0"/>
          </a:p>
          <a:p>
            <a:pPr marL="433388" indent="-342900" algn="just">
              <a:buClr>
                <a:schemeClr val="accent4">
                  <a:lumMod val="75000"/>
                </a:schemeClr>
              </a:buClr>
            </a:pPr>
            <a:r>
              <a:rPr lang="en-ZA" dirty="0"/>
              <a:t>Assessment results will be available as soon as possible after the final assessment. </a:t>
            </a:r>
          </a:p>
          <a:p>
            <a:pPr marL="433388" indent="-342900" algn="just">
              <a:buClr>
                <a:schemeClr val="accent4">
                  <a:lumMod val="75000"/>
                </a:schemeClr>
              </a:buClr>
            </a:pPr>
            <a:r>
              <a:rPr lang="en-ZA" dirty="0"/>
              <a:t>Learners may have access to results within normal working hours.</a:t>
            </a:r>
            <a:endParaRPr lang="en-US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146866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Assessment Brief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22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b="1" dirty="0"/>
              <a:t>Additional Notes:</a:t>
            </a:r>
          </a:p>
          <a:p>
            <a:endParaRPr lang="en-ZA" b="1" dirty="0"/>
          </a:p>
          <a:p>
            <a:pPr marL="800100" lvl="1" indent="-342900" algn="just">
              <a:buClr>
                <a:schemeClr val="accent4">
                  <a:lumMod val="75000"/>
                </a:schemeClr>
              </a:buClr>
            </a:pPr>
            <a:r>
              <a:rPr lang="en-ZA" dirty="0"/>
              <a:t>Assessor will maintain telephonic and electronic contact until sufficient evidence has been submitted.  </a:t>
            </a:r>
            <a:endParaRPr lang="en-US" dirty="0"/>
          </a:p>
          <a:p>
            <a:pPr marL="800100" lvl="1" indent="-342900" algn="just">
              <a:buClr>
                <a:schemeClr val="accent4">
                  <a:lumMod val="75000"/>
                </a:schemeClr>
              </a:buClr>
            </a:pPr>
            <a:r>
              <a:rPr lang="en-ZA" dirty="0"/>
              <a:t>Additional evidence may be submitted after  initial submission.</a:t>
            </a:r>
            <a:endParaRPr lang="en-US" dirty="0"/>
          </a:p>
          <a:p>
            <a:pPr marL="800100" lvl="1" indent="-342900" algn="just">
              <a:buClr>
                <a:schemeClr val="accent4">
                  <a:lumMod val="75000"/>
                </a:schemeClr>
              </a:buClr>
            </a:pPr>
            <a:r>
              <a:rPr lang="en-ZA" dirty="0"/>
              <a:t>If you have a problem which might affect the outcome of assessment(s) you should notify the assessor.  Where practicable such needs will be accommodated. (special needs)</a:t>
            </a:r>
            <a:endParaRPr lang="en-US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806385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Appeals and Disputes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23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ZA" sz="2600" b="1" dirty="0">
                <a:solidFill>
                  <a:srgbClr val="000066"/>
                </a:solidFill>
              </a:rPr>
              <a:t>Learner  has  right to appeal against: </a:t>
            </a:r>
            <a:r>
              <a:rPr lang="en-ZA" sz="2600" dirty="0">
                <a:solidFill>
                  <a:srgbClr val="000066"/>
                </a:solidFill>
              </a:rPr>
              <a:t> 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ZA" sz="2600" dirty="0">
              <a:solidFill>
                <a:srgbClr val="000066"/>
              </a:solidFill>
            </a:endParaRPr>
          </a:p>
          <a:p>
            <a:pPr marL="342900" lvl="0" indent="-342900" fontAlgn="base">
              <a:lnSpc>
                <a:spcPct val="150000"/>
              </a:lnSpc>
              <a:spcBef>
                <a:spcPts val="0"/>
              </a:spcBef>
              <a:buClrTx/>
              <a:buSzTx/>
            </a:pPr>
            <a:r>
              <a:rPr lang="en-ZA" b="1" dirty="0">
                <a:solidFill>
                  <a:srgbClr val="000066"/>
                </a:solidFill>
              </a:rPr>
              <a:t>Unfair</a:t>
            </a:r>
            <a:r>
              <a:rPr lang="en-ZA" dirty="0">
                <a:solidFill>
                  <a:srgbClr val="000066"/>
                </a:solidFill>
              </a:rPr>
              <a:t> assessment</a:t>
            </a:r>
            <a:endParaRPr lang="en-US" dirty="0">
              <a:solidFill>
                <a:srgbClr val="000066"/>
              </a:solidFill>
            </a:endParaRPr>
          </a:p>
          <a:p>
            <a:pPr marL="342900" lvl="0" indent="-342900" fontAlgn="base">
              <a:lnSpc>
                <a:spcPct val="150000"/>
              </a:lnSpc>
              <a:spcBef>
                <a:spcPts val="0"/>
              </a:spcBef>
              <a:buClrTx/>
              <a:buSzTx/>
            </a:pPr>
            <a:r>
              <a:rPr lang="en-ZA" b="1" dirty="0">
                <a:solidFill>
                  <a:srgbClr val="000066"/>
                </a:solidFill>
              </a:rPr>
              <a:t>Invalid</a:t>
            </a:r>
            <a:r>
              <a:rPr lang="en-ZA" dirty="0">
                <a:solidFill>
                  <a:srgbClr val="000066"/>
                </a:solidFill>
              </a:rPr>
              <a:t> assessment</a:t>
            </a:r>
            <a:endParaRPr lang="en-US" dirty="0">
              <a:solidFill>
                <a:srgbClr val="000066"/>
              </a:solidFill>
            </a:endParaRPr>
          </a:p>
          <a:p>
            <a:pPr marL="342900" lvl="0" indent="-342900" fontAlgn="base">
              <a:lnSpc>
                <a:spcPct val="150000"/>
              </a:lnSpc>
              <a:spcBef>
                <a:spcPts val="0"/>
              </a:spcBef>
              <a:buClrTx/>
              <a:buSzTx/>
            </a:pPr>
            <a:r>
              <a:rPr lang="en-ZA" b="1" dirty="0">
                <a:solidFill>
                  <a:srgbClr val="000066"/>
                </a:solidFill>
              </a:rPr>
              <a:t>Unreliable</a:t>
            </a:r>
            <a:r>
              <a:rPr lang="en-ZA" dirty="0">
                <a:solidFill>
                  <a:srgbClr val="000066"/>
                </a:solidFill>
              </a:rPr>
              <a:t> assessment </a:t>
            </a:r>
            <a:endParaRPr lang="en-US" dirty="0">
              <a:solidFill>
                <a:srgbClr val="000066"/>
              </a:solidFill>
            </a:endParaRPr>
          </a:p>
          <a:p>
            <a:pPr marL="342900" lvl="0" indent="-342900" fontAlgn="base">
              <a:lnSpc>
                <a:spcPct val="150000"/>
              </a:lnSpc>
              <a:spcBef>
                <a:spcPts val="0"/>
              </a:spcBef>
              <a:buClrTx/>
              <a:buSzTx/>
            </a:pPr>
            <a:r>
              <a:rPr lang="en-ZA" b="1" dirty="0">
                <a:solidFill>
                  <a:srgbClr val="000066"/>
                </a:solidFill>
              </a:rPr>
              <a:t>Unethical</a:t>
            </a:r>
            <a:r>
              <a:rPr lang="en-ZA" dirty="0">
                <a:solidFill>
                  <a:srgbClr val="000066"/>
                </a:solidFill>
              </a:rPr>
              <a:t> practices </a:t>
            </a:r>
            <a:endParaRPr lang="en-US" dirty="0">
              <a:solidFill>
                <a:srgbClr val="000066"/>
              </a:solidFill>
            </a:endParaRPr>
          </a:p>
          <a:p>
            <a:pPr marL="342900" lvl="0" indent="-342900" fontAlgn="base">
              <a:lnSpc>
                <a:spcPct val="150000"/>
              </a:lnSpc>
              <a:spcBef>
                <a:spcPts val="0"/>
              </a:spcBef>
              <a:buClrTx/>
              <a:buSzTx/>
            </a:pPr>
            <a:r>
              <a:rPr lang="en-ZA" b="1" dirty="0">
                <a:solidFill>
                  <a:srgbClr val="000066"/>
                </a:solidFill>
              </a:rPr>
              <a:t>Inadequate expertise </a:t>
            </a:r>
            <a:r>
              <a:rPr lang="en-ZA" dirty="0">
                <a:solidFill>
                  <a:srgbClr val="000066"/>
                </a:solidFill>
              </a:rPr>
              <a:t>and experience of the assessor   </a:t>
            </a:r>
            <a:endParaRPr lang="en-US" dirty="0">
              <a:solidFill>
                <a:srgbClr val="000066"/>
              </a:solidFill>
            </a:endParaRPr>
          </a:p>
          <a:p>
            <a:endParaRPr lang="en-ZA" dirty="0"/>
          </a:p>
        </p:txBody>
      </p:sp>
      <p:sp>
        <p:nvSpPr>
          <p:cNvPr id="6" name="TextBox 5"/>
          <p:cNvSpPr txBox="1"/>
          <p:nvPr/>
        </p:nvSpPr>
        <p:spPr>
          <a:xfrm>
            <a:off x="580728" y="5281454"/>
            <a:ext cx="7992888" cy="52322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>
                <a:solidFill>
                  <a:schemeClr val="bg2"/>
                </a:solidFill>
                <a:latin typeface="Calibri" panose="020F0502020204030204" pitchFamily="34" charset="0"/>
              </a:rPr>
              <a:t>Appeals have to be submitted in writing to ENJO. </a:t>
            </a:r>
          </a:p>
        </p:txBody>
      </p:sp>
    </p:spTree>
    <p:extLst>
      <p:ext uri="{BB962C8B-B14F-4D97-AF65-F5344CB8AC3E}">
        <p14:creationId xmlns:p14="http://schemas.microsoft.com/office/powerpoint/2010/main" val="142214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Section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Portfolio of Evidence</a:t>
            </a:r>
          </a:p>
          <a:p>
            <a:r>
              <a:rPr lang="en-ZA" dirty="0"/>
              <a:t>Section 1 – Administrative Detail</a:t>
            </a:r>
          </a:p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778A-6F9D-4141-8080-B8192EADCD40}" type="slidenum">
              <a:rPr lang="en-ZA" smtClean="0"/>
              <a:pPr/>
              <a:t>24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989094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Section 1 - 2 Administrative Detail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25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Learner Information</a:t>
            </a:r>
          </a:p>
          <a:p>
            <a:r>
              <a:rPr lang="en-ZA" dirty="0"/>
              <a:t>ID</a:t>
            </a:r>
          </a:p>
          <a:p>
            <a:r>
              <a:rPr lang="en-ZA" dirty="0"/>
              <a:t>CV</a:t>
            </a:r>
          </a:p>
          <a:p>
            <a:r>
              <a:rPr lang="en-ZA" dirty="0"/>
              <a:t>Qualifications</a:t>
            </a:r>
          </a:p>
          <a:p>
            <a:r>
              <a:rPr lang="en-ZA" dirty="0"/>
              <a:t>Special Instructions</a:t>
            </a:r>
          </a:p>
          <a:p>
            <a:r>
              <a:rPr lang="en-ZA" dirty="0"/>
              <a:t>Declaration of Authenticity</a:t>
            </a:r>
          </a:p>
          <a:p>
            <a:r>
              <a:rPr lang="en-ZA" dirty="0"/>
              <a:t>Unit Standard </a:t>
            </a:r>
          </a:p>
          <a:p>
            <a:r>
              <a:rPr lang="en-ZA" dirty="0"/>
              <a:t>Sign all required documents</a:t>
            </a:r>
          </a:p>
          <a:p>
            <a:endParaRPr lang="en-ZA" dirty="0"/>
          </a:p>
        </p:txBody>
      </p:sp>
      <p:pic>
        <p:nvPicPr>
          <p:cNvPr id="6" name="Picture 2" descr="C:\Users\Nortje\Pictures\Business LR (1)\shutterstock_111179960 LR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1" b="98246" l="0" r="97059">
                        <a14:foregroundMark x1="34118" y1="10526" x2="46471" y2="12982"/>
                        <a14:backgroundMark x1="47647" y1="13684" x2="47647" y2="350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866" y="1829193"/>
            <a:ext cx="3505872" cy="2938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02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Special Instruction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No Tippex</a:t>
            </a:r>
          </a:p>
          <a:p>
            <a:r>
              <a:rPr lang="en-ZA" dirty="0"/>
              <a:t>Initial each page</a:t>
            </a:r>
          </a:p>
          <a:p>
            <a:r>
              <a:rPr lang="en-ZA" dirty="0"/>
              <a:t>Comments in full</a:t>
            </a:r>
          </a:p>
          <a:p>
            <a:r>
              <a:rPr lang="en-ZA" dirty="0"/>
              <a:t>ENJO or own templates to be used to complete portfolio</a:t>
            </a:r>
          </a:p>
          <a:p>
            <a:r>
              <a:rPr lang="en-ZA" dirty="0"/>
              <a:t>Use assigned colour unless instructed differently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297967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Unit Standard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27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SAQA US ID</a:t>
            </a:r>
          </a:p>
          <a:p>
            <a:r>
              <a:rPr lang="en-ZA" dirty="0"/>
              <a:t>Unit Standard Title</a:t>
            </a:r>
          </a:p>
          <a:p>
            <a:r>
              <a:rPr lang="en-ZA" dirty="0"/>
              <a:t>NQF Level</a:t>
            </a:r>
          </a:p>
          <a:p>
            <a:r>
              <a:rPr lang="en-ZA" dirty="0"/>
              <a:t>Credits</a:t>
            </a:r>
          </a:p>
          <a:p>
            <a:r>
              <a:rPr lang="en-ZA" dirty="0"/>
              <a:t>Purpose of the Unit Standard</a:t>
            </a:r>
          </a:p>
          <a:p>
            <a:r>
              <a:rPr lang="en-ZA" dirty="0"/>
              <a:t>Learning assumed to be in place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108846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Unit Standard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28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Unit Standard Range</a:t>
            </a:r>
          </a:p>
          <a:p>
            <a:r>
              <a:rPr lang="en-ZA" dirty="0"/>
              <a:t>Specific Outcomes</a:t>
            </a:r>
          </a:p>
          <a:p>
            <a:r>
              <a:rPr lang="en-ZA" dirty="0"/>
              <a:t>Assessment Criteria</a:t>
            </a:r>
          </a:p>
          <a:p>
            <a:r>
              <a:rPr lang="en-ZA" dirty="0"/>
              <a:t>Essential Embedded Knowledge (EEK)</a:t>
            </a:r>
          </a:p>
          <a:p>
            <a:r>
              <a:rPr lang="en-ZA" dirty="0"/>
              <a:t>Critical Cross-field Outcomes (CCFOs)</a:t>
            </a:r>
          </a:p>
          <a:p>
            <a:r>
              <a:rPr lang="en-ZA" dirty="0"/>
              <a:t>Notes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264511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Work with Families and Communities to Support Early Childhood Development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Study Unit 1:</a:t>
            </a:r>
            <a:br>
              <a:rPr lang="en-US" sz="4400" dirty="0"/>
            </a:br>
            <a:r>
              <a:rPr lang="en-ZA" sz="4400" dirty="0"/>
              <a:t>Key Principles of Working with Adults, Families and Children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638016" y="6212160"/>
            <a:ext cx="1872208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ENJO Consultants cc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778A-6F9D-4141-8080-B8192EADCD40}" type="slidenum">
              <a:rPr lang="en-ZA" smtClean="0"/>
              <a:pPr/>
              <a:t>29</a:t>
            </a:fld>
            <a:endParaRPr lang="en-ZA"/>
          </a:p>
        </p:txBody>
      </p:sp>
      <p:pic>
        <p:nvPicPr>
          <p:cNvPr id="6" name="Picture 5" descr="ec_i_outcomes_2.gi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56370" y="4873775"/>
            <a:ext cx="1997508" cy="128557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29287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Section 1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buClr>
                <a:srgbClr val="000066"/>
              </a:buClr>
              <a:buNone/>
            </a:pPr>
            <a:r>
              <a:rPr lang="en-ZA" b="1" dirty="0">
                <a:solidFill>
                  <a:srgbClr val="000066"/>
                </a:solidFill>
              </a:rPr>
              <a:t>What Is a Portfolio?</a:t>
            </a:r>
            <a:endParaRPr lang="en-US" b="1" dirty="0">
              <a:solidFill>
                <a:srgbClr val="000066"/>
              </a:solidFill>
            </a:endParaRPr>
          </a:p>
          <a:p>
            <a:pPr marL="0" lvl="0" indent="0">
              <a:buClr>
                <a:srgbClr val="000066"/>
              </a:buClr>
              <a:buNone/>
            </a:pPr>
            <a:r>
              <a:rPr lang="en-US" dirty="0">
                <a:solidFill>
                  <a:srgbClr val="000066"/>
                </a:solidFill>
              </a:rPr>
              <a:t>Collection of Evidence that</a:t>
            </a:r>
          </a:p>
          <a:p>
            <a:pPr lvl="0" fontAlgn="base">
              <a:buClr>
                <a:srgbClr val="000066"/>
              </a:buClr>
            </a:pPr>
            <a:r>
              <a:rPr lang="en-ZA" dirty="0">
                <a:solidFill>
                  <a:srgbClr val="000066"/>
                </a:solidFill>
              </a:rPr>
              <a:t>Lists  criteria for proving  competence</a:t>
            </a:r>
            <a:endParaRPr lang="en-US" dirty="0">
              <a:solidFill>
                <a:srgbClr val="000066"/>
              </a:solidFill>
            </a:endParaRPr>
          </a:p>
          <a:p>
            <a:pPr lvl="0" fontAlgn="base">
              <a:buClr>
                <a:srgbClr val="000066"/>
              </a:buClr>
            </a:pPr>
            <a:r>
              <a:rPr lang="en-ZA" dirty="0">
                <a:solidFill>
                  <a:srgbClr val="000066"/>
                </a:solidFill>
              </a:rPr>
              <a:t>Provides evidence that you meet criteria</a:t>
            </a:r>
            <a:endParaRPr lang="en-US" dirty="0">
              <a:solidFill>
                <a:srgbClr val="000066"/>
              </a:solidFill>
            </a:endParaRPr>
          </a:p>
          <a:p>
            <a:pPr lvl="0" fontAlgn="base">
              <a:buClr>
                <a:srgbClr val="000066"/>
              </a:buClr>
            </a:pPr>
            <a:r>
              <a:rPr lang="en-ZA" dirty="0">
                <a:solidFill>
                  <a:srgbClr val="000066"/>
                </a:solidFill>
              </a:rPr>
              <a:t>Is organised to enable  assessor to evaluate evidence against  criteria.</a:t>
            </a:r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6" name="Picture 2" descr="C:\Users\Nortje\Pictures\Business LR (1)\Business LR (1)\shutterstock_113045977 L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148168"/>
            <a:ext cx="2233538" cy="1780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324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Study Unit 1 – Assessment Criteria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30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1. Principles and values described are in line with the principles and values associated with community development and adult learning</a:t>
            </a:r>
          </a:p>
          <a:p>
            <a:pPr marL="0" indent="0">
              <a:buNone/>
            </a:pPr>
            <a:r>
              <a:rPr lang="en-ZA" dirty="0"/>
              <a:t>2. Ethics, behaviour and attitudes demonstrated are consistent with open, participatory, community development approaches.</a:t>
            </a:r>
          </a:p>
          <a:p>
            <a:pPr marL="0" indent="0">
              <a:buNone/>
            </a:pPr>
            <a:r>
              <a:rPr lang="en-ZA" dirty="0"/>
              <a:t>3. Principles and values described reflect the importance of accepting and inviting parents into the process of education and care for children, taking into account their indigenous and socio-cultural knowledge and practice.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986539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1.1 	Community Development Principles and Values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31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Values and Key Principles:</a:t>
            </a:r>
          </a:p>
          <a:p>
            <a:pPr marL="0" indent="0">
              <a:buNone/>
            </a:pPr>
            <a:endParaRPr lang="en-ZA" dirty="0"/>
          </a:p>
          <a:p>
            <a:r>
              <a:rPr lang="en-ZA" dirty="0"/>
              <a:t>Democratic</a:t>
            </a:r>
          </a:p>
          <a:p>
            <a:r>
              <a:rPr lang="en-ZA" dirty="0"/>
              <a:t>Inclusive</a:t>
            </a:r>
          </a:p>
          <a:p>
            <a:r>
              <a:rPr lang="en-ZA" dirty="0"/>
              <a:t>Non-authoritarian</a:t>
            </a:r>
          </a:p>
          <a:p>
            <a:r>
              <a:rPr lang="en-ZA" dirty="0"/>
              <a:t>Community self-determination</a:t>
            </a:r>
          </a:p>
          <a:p>
            <a:r>
              <a:rPr lang="en-ZA" dirty="0"/>
              <a:t>Community ownership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4607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1.1 	Community Development Principles and Values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32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Values and Key Principles:</a:t>
            </a:r>
          </a:p>
          <a:p>
            <a:pPr marL="0" indent="0">
              <a:buNone/>
            </a:pPr>
            <a:endParaRPr lang="en-ZA" dirty="0"/>
          </a:p>
          <a:p>
            <a:r>
              <a:rPr lang="en-ZA" dirty="0"/>
              <a:t>Enhance natural capacities and networks</a:t>
            </a:r>
          </a:p>
          <a:p>
            <a:r>
              <a:rPr lang="en-ZA" dirty="0"/>
              <a:t>Social justice and equity</a:t>
            </a:r>
          </a:p>
          <a:p>
            <a:r>
              <a:rPr lang="en-ZA" dirty="0"/>
              <a:t>Universality</a:t>
            </a:r>
          </a:p>
          <a:p>
            <a:r>
              <a:rPr lang="en-ZA" dirty="0"/>
              <a:t>Service integration</a:t>
            </a:r>
          </a:p>
          <a:p>
            <a:r>
              <a:rPr lang="en-ZA" dirty="0"/>
              <a:t>Upstream</a:t>
            </a:r>
          </a:p>
          <a:p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8173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1.1 	Community Development Principles and Values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33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dirty="0"/>
              <a:t>More values of community development:</a:t>
            </a:r>
          </a:p>
          <a:p>
            <a:pPr marL="0" indent="0">
              <a:buNone/>
            </a:pPr>
            <a:endParaRPr lang="en-ZA" b="1" dirty="0"/>
          </a:p>
          <a:p>
            <a:pPr marL="0" indent="0">
              <a:buNone/>
            </a:pPr>
            <a:r>
              <a:rPr lang="en-ZA" b="1" dirty="0"/>
              <a:t>Social justice</a:t>
            </a:r>
          </a:p>
          <a:p>
            <a:pPr marL="0" indent="0">
              <a:buNone/>
            </a:pPr>
            <a:endParaRPr lang="en-ZA" b="1" dirty="0"/>
          </a:p>
          <a:p>
            <a:r>
              <a:rPr lang="en-ZA" dirty="0"/>
              <a:t>Respect and value diversity and difference</a:t>
            </a:r>
          </a:p>
          <a:p>
            <a:r>
              <a:rPr lang="en-ZA" dirty="0"/>
              <a:t>Challenge oppressive and discriminatory actions and attitudes</a:t>
            </a:r>
          </a:p>
          <a:p>
            <a:r>
              <a:rPr lang="en-ZA" dirty="0"/>
              <a:t>Address  power imbalances between individuals, within groups and in society</a:t>
            </a:r>
          </a:p>
          <a:p>
            <a:r>
              <a:rPr lang="en-ZA" dirty="0"/>
              <a:t>Commit to pursue civil and human rights for all</a:t>
            </a:r>
          </a:p>
          <a:p>
            <a:r>
              <a:rPr lang="en-ZA" dirty="0"/>
              <a:t>Seek and promote policy and practices that are just and that promote and enhance equality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700412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1.1 	Community Development Principles and Values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34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ZA" b="1" dirty="0"/>
          </a:p>
          <a:p>
            <a:pPr marL="0" indent="0">
              <a:buNone/>
            </a:pPr>
            <a:r>
              <a:rPr lang="en-ZA" b="1" dirty="0"/>
              <a:t>Self-determination</a:t>
            </a:r>
          </a:p>
          <a:p>
            <a:pPr marL="0" indent="0">
              <a:buNone/>
            </a:pPr>
            <a:endParaRPr lang="en-ZA" b="1" dirty="0"/>
          </a:p>
          <a:p>
            <a:r>
              <a:rPr lang="en-ZA" dirty="0"/>
              <a:t>Value the concerns or issues that communities identify as their starting points</a:t>
            </a:r>
          </a:p>
          <a:p>
            <a:r>
              <a:rPr lang="en-ZA" dirty="0"/>
              <a:t>Raise people’s awareness of choices open to them, and provide opportunities for discussion of implications of options</a:t>
            </a:r>
          </a:p>
          <a:p>
            <a:r>
              <a:rPr lang="en-ZA" dirty="0"/>
              <a:t>Promote the view that communities do not have the right to oppress other communities</a:t>
            </a:r>
          </a:p>
          <a:p>
            <a:r>
              <a:rPr lang="en-ZA" dirty="0"/>
              <a:t>Work with conflict within communities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895477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1.1 	Community Development Principles and Values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35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b="1" dirty="0"/>
              <a:t>Working and learning together</a:t>
            </a:r>
          </a:p>
          <a:p>
            <a:pPr marL="0" indent="0">
              <a:buNone/>
            </a:pPr>
            <a:r>
              <a:rPr lang="en-ZA" dirty="0"/>
              <a:t> </a:t>
            </a:r>
          </a:p>
          <a:p>
            <a:r>
              <a:rPr lang="en-ZA" dirty="0"/>
              <a:t>Demonstrate that collective working is effective</a:t>
            </a:r>
          </a:p>
          <a:p>
            <a:r>
              <a:rPr lang="en-ZA" dirty="0"/>
              <a:t>Support and develop individuals to contribute effectively to communities</a:t>
            </a:r>
          </a:p>
          <a:p>
            <a:r>
              <a:rPr lang="en-ZA" dirty="0"/>
              <a:t>Develop a culture of informed and accountable decision making</a:t>
            </a:r>
          </a:p>
          <a:p>
            <a:r>
              <a:rPr lang="en-ZA" dirty="0"/>
              <a:t>Ensure that all perspectives within the community are considered</a:t>
            </a:r>
          </a:p>
          <a:p>
            <a:r>
              <a:rPr lang="en-ZA" dirty="0"/>
              <a:t>Share good practice in order to learn from each other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243412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1.1 	Community Development Principles and Values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36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b="1" dirty="0"/>
              <a:t>Sustainable communities</a:t>
            </a:r>
          </a:p>
          <a:p>
            <a:pPr marL="0" indent="0">
              <a:buNone/>
            </a:pPr>
            <a:endParaRPr lang="en-ZA" dirty="0"/>
          </a:p>
          <a:p>
            <a:r>
              <a:rPr lang="en-ZA" dirty="0"/>
              <a:t>Promote the empowerment of individuals and communities</a:t>
            </a:r>
          </a:p>
          <a:p>
            <a:r>
              <a:rPr lang="en-ZA" dirty="0"/>
              <a:t>Support communities to develop their skills to take action</a:t>
            </a:r>
          </a:p>
          <a:p>
            <a:r>
              <a:rPr lang="en-ZA" dirty="0"/>
              <a:t>Promote the development of autonomous and accountable structures</a:t>
            </a:r>
          </a:p>
          <a:p>
            <a:r>
              <a:rPr lang="en-ZA" dirty="0"/>
              <a:t>Learn from experiences as a basis for change</a:t>
            </a:r>
          </a:p>
          <a:p>
            <a:r>
              <a:rPr lang="en-ZA" dirty="0"/>
              <a:t>Promote effective collective and collaborative working</a:t>
            </a:r>
          </a:p>
          <a:p>
            <a:r>
              <a:rPr lang="en-ZA" dirty="0"/>
              <a:t>Use resources with respect for the environment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324131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1.1 	Community Development Principles and Values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37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b="1" dirty="0"/>
              <a:t>Participation</a:t>
            </a:r>
          </a:p>
          <a:p>
            <a:pPr marL="0" indent="0">
              <a:buNone/>
            </a:pPr>
            <a:endParaRPr lang="en-ZA" dirty="0"/>
          </a:p>
          <a:p>
            <a:r>
              <a:rPr lang="en-ZA" dirty="0"/>
              <a:t>Promote the participation of individuals and communities</a:t>
            </a:r>
          </a:p>
          <a:p>
            <a:r>
              <a:rPr lang="en-ZA" dirty="0"/>
              <a:t>Recognise and challenge barriers to full and effective participation</a:t>
            </a:r>
          </a:p>
          <a:p>
            <a:r>
              <a:rPr lang="en-ZA" dirty="0"/>
              <a:t>Support communities to gain skills to engage in participation</a:t>
            </a:r>
          </a:p>
          <a:p>
            <a:r>
              <a:rPr lang="en-ZA" dirty="0"/>
              <a:t>Develop structures that enable communities to participate effectively</a:t>
            </a:r>
          </a:p>
          <a:p>
            <a:r>
              <a:rPr lang="en-ZA" dirty="0"/>
              <a:t>Share good practice in order to learn from each other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653338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1.1 	Community Development Principles and Values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38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b="1" dirty="0"/>
              <a:t>Reflective practice</a:t>
            </a:r>
          </a:p>
          <a:p>
            <a:pPr marL="0" indent="0">
              <a:buNone/>
            </a:pPr>
            <a:endParaRPr lang="en-ZA" dirty="0"/>
          </a:p>
          <a:p>
            <a:r>
              <a:rPr lang="en-ZA" dirty="0"/>
              <a:t>Promote and support individual and collective learning through reflection on practice</a:t>
            </a:r>
          </a:p>
          <a:p>
            <a:r>
              <a:rPr lang="en-ZA" dirty="0"/>
              <a:t>Change practice in response to outcomes of reflection</a:t>
            </a:r>
          </a:p>
          <a:p>
            <a:r>
              <a:rPr lang="en-ZA" dirty="0"/>
              <a:t>Recognise the constraints and contexts within which community development takes place</a:t>
            </a:r>
          </a:p>
          <a:p>
            <a:r>
              <a:rPr lang="en-ZA" dirty="0"/>
              <a:t>Recognise the importance of keeping others informed and updated about the wider context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977015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1.2 	Adult Learning Principles and Values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39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Malcolm </a:t>
            </a:r>
            <a:r>
              <a:rPr lang="en-ZA" dirty="0" err="1"/>
              <a:t>Knowels</a:t>
            </a:r>
            <a:r>
              <a:rPr lang="en-ZA" dirty="0"/>
              <a:t>’ theory of how adults learn:</a:t>
            </a:r>
          </a:p>
          <a:p>
            <a:pPr marL="457200" indent="-457200">
              <a:buAutoNum type="arabicPeriod"/>
            </a:pPr>
            <a:endParaRPr lang="en-ZA" dirty="0"/>
          </a:p>
          <a:p>
            <a:pPr marL="457200" indent="-457200">
              <a:buAutoNum type="arabicPeriod"/>
            </a:pPr>
            <a:r>
              <a:rPr lang="en-ZA" dirty="0"/>
              <a:t>Self-concept – more self-directing, taking responsibility</a:t>
            </a:r>
          </a:p>
          <a:p>
            <a:pPr marL="457200" indent="-457200">
              <a:buAutoNum type="arabicPeriod"/>
            </a:pPr>
            <a:r>
              <a:rPr lang="en-ZA" dirty="0"/>
              <a:t>Experience – life experiences are resources for learning</a:t>
            </a:r>
          </a:p>
          <a:p>
            <a:pPr marL="457200" indent="-457200">
              <a:buAutoNum type="arabicPeriod"/>
            </a:pPr>
            <a:r>
              <a:rPr lang="en-ZA" dirty="0"/>
              <a:t>Readiness to learn – oriented to what is relevant to learn</a:t>
            </a:r>
          </a:p>
          <a:p>
            <a:pPr marL="457200" indent="-457200">
              <a:buAutoNum type="arabicPeriod"/>
            </a:pPr>
            <a:r>
              <a:rPr lang="en-ZA" dirty="0"/>
              <a:t>Orientation to learning – change in perspective from postponed application to immediate application</a:t>
            </a:r>
          </a:p>
          <a:p>
            <a:pPr marL="457200" indent="-457200">
              <a:buAutoNum type="arabicPeriod"/>
            </a:pPr>
            <a:r>
              <a:rPr lang="en-ZA" dirty="0"/>
              <a:t>Motivation to learn – internally motivated</a:t>
            </a:r>
          </a:p>
        </p:txBody>
      </p:sp>
    </p:spTree>
    <p:extLst>
      <p:ext uri="{BB962C8B-B14F-4D97-AF65-F5344CB8AC3E}">
        <p14:creationId xmlns:p14="http://schemas.microsoft.com/office/powerpoint/2010/main" val="270829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4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The Portfolio of Evidence (PoE)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US" dirty="0">
              <a:solidFill>
                <a:srgbClr val="000066"/>
              </a:solidFill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Section 1 –	Administrative detail</a:t>
            </a:r>
            <a:endParaRPr lang="en-US" dirty="0">
              <a:solidFill>
                <a:srgbClr val="000066"/>
              </a:solidFill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Section 2 – 	Assessment planning</a:t>
            </a:r>
            <a:endParaRPr lang="en-US" dirty="0">
              <a:solidFill>
                <a:srgbClr val="000066"/>
              </a:solidFill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Section 3 – 	Assessment design matrix</a:t>
            </a:r>
            <a:endParaRPr lang="en-US" dirty="0">
              <a:solidFill>
                <a:srgbClr val="000066"/>
              </a:solidFill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Section 4 – 	Formative assessment activities</a:t>
            </a:r>
            <a:endParaRPr lang="en-US" dirty="0">
              <a:solidFill>
                <a:srgbClr val="000066"/>
              </a:solidFill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Section 5 – 	Summative assessment 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		Knowledge questionnaires</a:t>
            </a:r>
            <a:endParaRPr lang="en-US" dirty="0">
              <a:solidFill>
                <a:srgbClr val="000066"/>
              </a:solidFill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668958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1.2 	Adult Learning Principles and Values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40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b="1" dirty="0"/>
              <a:t>Motivation</a:t>
            </a:r>
          </a:p>
          <a:p>
            <a:r>
              <a:rPr lang="en-ZA" dirty="0"/>
              <a:t>Life experience or situation stimulates motivation to learn</a:t>
            </a:r>
          </a:p>
          <a:p>
            <a:r>
              <a:rPr lang="en-ZA" dirty="0"/>
              <a:t>Meaningful learning can be motivating</a:t>
            </a:r>
          </a:p>
          <a:p>
            <a:pPr marL="0" indent="0">
              <a:buNone/>
            </a:pPr>
            <a:endParaRPr lang="en-ZA" b="1" dirty="0"/>
          </a:p>
          <a:p>
            <a:pPr marL="0" indent="0">
              <a:buNone/>
            </a:pPr>
            <a:r>
              <a:rPr lang="en-ZA" b="1" dirty="0"/>
              <a:t>Experience</a:t>
            </a:r>
          </a:p>
          <a:p>
            <a:r>
              <a:rPr lang="en-ZA" dirty="0"/>
              <a:t>Greater previous life experiences than children</a:t>
            </a:r>
          </a:p>
          <a:p>
            <a:r>
              <a:rPr lang="en-ZA" dirty="0"/>
              <a:t>Past educational and work experiences colour ideas about education</a:t>
            </a:r>
          </a:p>
          <a:p>
            <a:r>
              <a:rPr lang="en-ZA" dirty="0"/>
              <a:t>Can help to make connections</a:t>
            </a:r>
          </a:p>
          <a:p>
            <a:r>
              <a:rPr lang="en-ZA" dirty="0"/>
              <a:t>Can help to make learning easier</a:t>
            </a:r>
          </a:p>
          <a:p>
            <a:r>
              <a:rPr lang="en-ZA" dirty="0"/>
              <a:t>Can also hinder learning</a:t>
            </a:r>
          </a:p>
        </p:txBody>
      </p:sp>
    </p:spTree>
    <p:extLst>
      <p:ext uri="{BB962C8B-B14F-4D97-AF65-F5344CB8AC3E}">
        <p14:creationId xmlns:p14="http://schemas.microsoft.com/office/powerpoint/2010/main" val="9786635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1.2 	Adult Learning Principles and Values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41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b="1" dirty="0"/>
              <a:t>Level of engagement</a:t>
            </a:r>
          </a:p>
          <a:p>
            <a:r>
              <a:rPr lang="en-ZA" dirty="0"/>
              <a:t>The adult must participate completely in the learning process </a:t>
            </a:r>
          </a:p>
          <a:p>
            <a:r>
              <a:rPr lang="en-ZA" dirty="0"/>
              <a:t>Must have control over its nature and direction</a:t>
            </a:r>
          </a:p>
          <a:p>
            <a:r>
              <a:rPr lang="en-ZA" dirty="0"/>
              <a:t>Learning is based upon direct confrontation with practical, social, or personal problems</a:t>
            </a:r>
          </a:p>
          <a:p>
            <a:r>
              <a:rPr lang="en-ZA" dirty="0"/>
              <a:t>Self-evaluation is the most used way to assess the progress or success</a:t>
            </a:r>
          </a:p>
          <a:p>
            <a:pPr marL="0" indent="0">
              <a:buNone/>
            </a:pP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26027525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1.2 	Adult Learning Principles and Values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42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b="1" dirty="0"/>
              <a:t>Applying learning</a:t>
            </a:r>
          </a:p>
          <a:p>
            <a:pPr marL="0" indent="0">
              <a:buNone/>
            </a:pPr>
            <a:endParaRPr lang="en-ZA" b="1" dirty="0"/>
          </a:p>
          <a:p>
            <a:r>
              <a:rPr lang="en-ZA" dirty="0"/>
              <a:t>Must have time to illustrate what was learnt</a:t>
            </a:r>
          </a:p>
          <a:p>
            <a:r>
              <a:rPr lang="en-ZA" dirty="0"/>
              <a:t>Must verify adult’s ability to perform the skill</a:t>
            </a:r>
          </a:p>
          <a:p>
            <a:r>
              <a:rPr lang="en-ZA" dirty="0"/>
              <a:t>Return demonstrations enable teacher to view progress</a:t>
            </a:r>
          </a:p>
          <a:p>
            <a:r>
              <a:rPr lang="en-ZA" dirty="0"/>
              <a:t>Progress motivates learner to learn more</a:t>
            </a:r>
          </a:p>
          <a:p>
            <a:r>
              <a:rPr lang="en-ZA" dirty="0"/>
              <a:t>Application of learning stimulates adult to remember what was learnt</a:t>
            </a:r>
          </a:p>
        </p:txBody>
      </p:sp>
    </p:spTree>
    <p:extLst>
      <p:ext uri="{BB962C8B-B14F-4D97-AF65-F5344CB8AC3E}">
        <p14:creationId xmlns:p14="http://schemas.microsoft.com/office/powerpoint/2010/main" val="34282083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1.2 	Adult Learning Principles and Values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43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2800" b="1" dirty="0"/>
              <a:t>Learning styles</a:t>
            </a:r>
          </a:p>
          <a:p>
            <a:pPr marL="0" indent="0">
              <a:buNone/>
            </a:pPr>
            <a:endParaRPr lang="en-ZA" b="1" dirty="0"/>
          </a:p>
          <a:p>
            <a:pPr marL="0" indent="0">
              <a:buNone/>
            </a:pPr>
            <a:r>
              <a:rPr lang="en-ZA" b="1" dirty="0"/>
              <a:t>Visual</a:t>
            </a:r>
          </a:p>
          <a:p>
            <a:r>
              <a:rPr lang="en-ZA" dirty="0"/>
              <a:t>Prefer to see what they are learning</a:t>
            </a:r>
          </a:p>
          <a:p>
            <a:r>
              <a:rPr lang="en-ZA" dirty="0"/>
              <a:t>Pictures and images</a:t>
            </a:r>
          </a:p>
          <a:p>
            <a:r>
              <a:rPr lang="en-ZA" dirty="0"/>
              <a:t>“The way I see it is …</a:t>
            </a:r>
          </a:p>
          <a:p>
            <a:pPr marL="0" indent="0">
              <a:buNone/>
            </a:pPr>
            <a:endParaRPr lang="en-ZA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645" y="3099816"/>
            <a:ext cx="2649971" cy="2649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6195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1.2 	Adult Learning Principles and Values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44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2800" b="1" dirty="0"/>
              <a:t>Learning styles </a:t>
            </a:r>
          </a:p>
          <a:p>
            <a:endParaRPr lang="en-ZA" dirty="0"/>
          </a:p>
          <a:p>
            <a:pPr marL="0" indent="0">
              <a:buNone/>
            </a:pPr>
            <a:r>
              <a:rPr lang="en-ZA" b="1" dirty="0"/>
              <a:t>Auditory</a:t>
            </a:r>
          </a:p>
          <a:p>
            <a:r>
              <a:rPr lang="en-ZA" dirty="0"/>
              <a:t>Prefer to hear the message or instruction</a:t>
            </a:r>
          </a:p>
          <a:p>
            <a:r>
              <a:rPr lang="en-ZA" dirty="0"/>
              <a:t>Talk through the process, not reading</a:t>
            </a:r>
          </a:p>
          <a:p>
            <a:r>
              <a:rPr lang="en-ZA" dirty="0"/>
              <a:t>“I hear what you are saying …”</a:t>
            </a:r>
          </a:p>
          <a:p>
            <a:pPr marL="0" indent="0">
              <a:buNone/>
            </a:pPr>
            <a:endParaRPr lang="en-ZA" b="1" dirty="0"/>
          </a:p>
          <a:p>
            <a:endParaRPr lang="en-Z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5758" y="2522753"/>
            <a:ext cx="2439538" cy="2431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99307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1.2 	Adult Learning Principles and Values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45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2800" b="1" dirty="0"/>
              <a:t>Learning styles</a:t>
            </a:r>
          </a:p>
          <a:p>
            <a:endParaRPr lang="en-ZA" b="1" dirty="0"/>
          </a:p>
          <a:p>
            <a:pPr marL="0" indent="0">
              <a:buNone/>
            </a:pPr>
            <a:r>
              <a:rPr lang="en-ZA" b="1" dirty="0"/>
              <a:t>Kinaesthetic</a:t>
            </a:r>
          </a:p>
          <a:p>
            <a:r>
              <a:rPr lang="en-ZA" dirty="0"/>
              <a:t>Sense the position and movement of task</a:t>
            </a:r>
          </a:p>
          <a:p>
            <a:r>
              <a:rPr lang="en-ZA" dirty="0"/>
              <a:t>Do not like lectures</a:t>
            </a:r>
          </a:p>
          <a:p>
            <a:r>
              <a:rPr lang="en-ZA" dirty="0"/>
              <a:t>Prefer to do something practically</a:t>
            </a:r>
          </a:p>
          <a:p>
            <a:r>
              <a:rPr lang="en-ZA" dirty="0"/>
              <a:t>“I feel like you …”</a:t>
            </a:r>
          </a:p>
          <a:p>
            <a:endParaRPr lang="en-Z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140" y="3164420"/>
            <a:ext cx="2517450" cy="251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1850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1.2 	Adult Learning Principles and Values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46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b="1" dirty="0"/>
              <a:t>Barriers to learning</a:t>
            </a:r>
          </a:p>
          <a:p>
            <a:pPr marL="0" indent="0">
              <a:buNone/>
            </a:pPr>
            <a:endParaRPr lang="en-ZA" b="1" dirty="0"/>
          </a:p>
          <a:p>
            <a:r>
              <a:rPr lang="en-ZA" dirty="0"/>
              <a:t>Lack of time</a:t>
            </a:r>
          </a:p>
          <a:p>
            <a:r>
              <a:rPr lang="en-ZA" dirty="0"/>
              <a:t>Lack of confidence</a:t>
            </a:r>
          </a:p>
          <a:p>
            <a:r>
              <a:rPr lang="en-ZA" dirty="0"/>
              <a:t>Lack of information about opportunities to learn</a:t>
            </a:r>
          </a:p>
          <a:p>
            <a:r>
              <a:rPr lang="en-ZA" dirty="0"/>
              <a:t>Scheduling problems</a:t>
            </a:r>
          </a:p>
          <a:p>
            <a:r>
              <a:rPr lang="en-ZA" dirty="0"/>
              <a:t>Lack of motivation</a:t>
            </a:r>
          </a:p>
          <a:p>
            <a:r>
              <a:rPr lang="en-ZA" dirty="0"/>
              <a:t>Red tape</a:t>
            </a:r>
          </a:p>
          <a:p>
            <a:r>
              <a:rPr lang="en-ZA" dirty="0"/>
              <a:t>See no need to learn</a:t>
            </a:r>
          </a:p>
          <a:p>
            <a:r>
              <a:rPr lang="en-ZA" dirty="0"/>
              <a:t>Cannot apply learning to current situation</a:t>
            </a:r>
          </a:p>
        </p:txBody>
      </p:sp>
    </p:spTree>
    <p:extLst>
      <p:ext uri="{BB962C8B-B14F-4D97-AF65-F5344CB8AC3E}">
        <p14:creationId xmlns:p14="http://schemas.microsoft.com/office/powerpoint/2010/main" val="406238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1.2 	Adult Learning Principles and Values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47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ZA" dirty="0"/>
              <a:t>Adults learn best if they:</a:t>
            </a:r>
          </a:p>
          <a:p>
            <a:pPr marL="0" indent="0">
              <a:buNone/>
            </a:pPr>
            <a:endParaRPr lang="en-ZA" dirty="0"/>
          </a:p>
          <a:p>
            <a:r>
              <a:rPr lang="en-ZA" dirty="0"/>
              <a:t>See the point of the learning and recognise the benefits</a:t>
            </a:r>
          </a:p>
          <a:p>
            <a:r>
              <a:rPr lang="en-ZA" dirty="0"/>
              <a:t>Take ownership for the learning and are self-directing</a:t>
            </a:r>
          </a:p>
          <a:p>
            <a:r>
              <a:rPr lang="en-ZA" dirty="0"/>
              <a:t>Bring their own life experiences and knowledge to the learning</a:t>
            </a:r>
          </a:p>
          <a:p>
            <a:r>
              <a:rPr lang="en-ZA" dirty="0"/>
              <a:t>Are ready to learn and see how the learning can be applied in their own lives and work</a:t>
            </a:r>
          </a:p>
          <a:p>
            <a:r>
              <a:rPr lang="en-ZA" dirty="0"/>
              <a:t>Understand the context for the learning and can use their preferred learning styles to practice the skills in concrete situations  </a:t>
            </a:r>
          </a:p>
          <a:p>
            <a:r>
              <a:rPr lang="en-ZA" dirty="0"/>
              <a:t>Gain a sense of satisfaction or other rewards from the learning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4288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2"/>
          </p:nvPr>
        </p:nvSpPr>
        <p:spPr>
          <a:xfrm>
            <a:off x="467544" y="1412776"/>
            <a:ext cx="2351856" cy="4683224"/>
          </a:xfrm>
          <a:solidFill>
            <a:schemeClr val="bg1">
              <a:lumMod val="65000"/>
            </a:schemeClr>
          </a:solidFill>
        </p:spPr>
        <p:txBody>
          <a:bodyPr vert="vert270" anchor="ctr" anchorCtr="0"/>
          <a:lstStyle/>
          <a:p>
            <a:pPr algn="ctr"/>
            <a:r>
              <a:rPr lang="en-ZA" sz="9600" dirty="0">
                <a:solidFill>
                  <a:srgbClr val="FFFFFF"/>
                </a:solidFill>
              </a:rPr>
              <a:t>Activity</a:t>
            </a:r>
            <a:endParaRPr lang="en-ZA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3604084" y="6381328"/>
            <a:ext cx="1946176" cy="320080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ENJO Consultants cc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48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971800" y="1988840"/>
            <a:ext cx="5715000" cy="4107160"/>
          </a:xfrm>
        </p:spPr>
        <p:txBody>
          <a:bodyPr/>
          <a:lstStyle/>
          <a:p>
            <a:r>
              <a:rPr lang="en-US" b="1" dirty="0"/>
              <a:t>Do formative activity 1.1 and 1.2, PoE p 58</a:t>
            </a:r>
          </a:p>
          <a:p>
            <a:endParaRPr lang="en-ZA" dirty="0"/>
          </a:p>
          <a:p>
            <a:endParaRPr lang="en-ZA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800" dirty="0"/>
              <a:t>Formative Activity</a:t>
            </a:r>
          </a:p>
        </p:txBody>
      </p:sp>
    </p:spTree>
    <p:extLst>
      <p:ext uri="{BB962C8B-B14F-4D97-AF65-F5344CB8AC3E}">
        <p14:creationId xmlns:p14="http://schemas.microsoft.com/office/powerpoint/2010/main" val="57886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Work with Families and Communities to Support Early Childhood Development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Study Unit 2:</a:t>
            </a:r>
            <a:br>
              <a:rPr lang="en-US" sz="4400" dirty="0"/>
            </a:br>
            <a:r>
              <a:rPr lang="en-ZA" sz="4400" dirty="0"/>
              <a:t>Involve Families in Early Childhood Development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638016" y="6212160"/>
            <a:ext cx="1872208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ENJO Consultants cc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778A-6F9D-4141-8080-B8192EADCD40}" type="slidenum">
              <a:rPr lang="en-ZA" smtClean="0"/>
              <a:pPr/>
              <a:t>49</a:t>
            </a:fld>
            <a:endParaRPr lang="en-ZA"/>
          </a:p>
        </p:txBody>
      </p:sp>
      <p:pic>
        <p:nvPicPr>
          <p:cNvPr id="6" name="Picture 5" descr="ec_i_outcomes_2.gi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56370" y="4873775"/>
            <a:ext cx="1997508" cy="128557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70553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Section 6 – 		Summative assessment – Workplace 			assignments</a:t>
            </a:r>
            <a:endParaRPr lang="en-US" dirty="0">
              <a:solidFill>
                <a:srgbClr val="000066"/>
              </a:solidFill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Section 7 – 		Feedback</a:t>
            </a:r>
            <a:endParaRPr lang="en-US" dirty="0">
              <a:solidFill>
                <a:srgbClr val="000066"/>
              </a:solidFill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Section 8 – 10		Additional Evidence</a:t>
            </a:r>
            <a:endParaRPr lang="en-US" dirty="0">
              <a:solidFill>
                <a:srgbClr val="000066"/>
              </a:solidFill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158904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Study Unit 2 – Assessment Criteria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50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dirty="0"/>
              <a:t>1. Assistance is guided by a participatory needs survey, including home visits. </a:t>
            </a:r>
          </a:p>
          <a:p>
            <a:pPr marL="0" indent="0">
              <a:buNone/>
            </a:pPr>
            <a:r>
              <a:rPr lang="en-ZA" dirty="0"/>
              <a:t>2. Family and community support networks are strengthened by providing assistance to access social services, health care and other resources in collaboration with social partners. </a:t>
            </a:r>
          </a:p>
          <a:p>
            <a:pPr marL="0" indent="0">
              <a:buNone/>
            </a:pPr>
            <a:r>
              <a:rPr lang="en-ZA" dirty="0"/>
              <a:t>3. Assistance creates awareness about child development and how to promote it, taking into account various child-rearing practices. </a:t>
            </a:r>
          </a:p>
          <a:p>
            <a:pPr marL="0" indent="0">
              <a:buNone/>
            </a:pPr>
            <a:r>
              <a:rPr lang="en-ZA" dirty="0"/>
              <a:t>4. Families are supported through a variety of strategies, including conversation, active-listening, feedback and general capacity building activities</a:t>
            </a:r>
          </a:p>
          <a:p>
            <a:pPr marL="0" indent="0">
              <a:buNone/>
            </a:pPr>
            <a:r>
              <a:rPr lang="en-ZA" dirty="0"/>
              <a:t>5. Support for adults is in line with adult education principles</a:t>
            </a:r>
          </a:p>
          <a:p>
            <a:pPr marL="0" indent="0">
              <a:buNone/>
            </a:pPr>
            <a:r>
              <a:rPr lang="en-ZA" dirty="0"/>
              <a:t>6. Assistance raises awareness of needs and rights of young children and the role of families and the community in relation to child development and upholding children's rights.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181501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3" y="715616"/>
            <a:ext cx="8424665" cy="567021"/>
          </a:xfrm>
        </p:spPr>
        <p:txBody>
          <a:bodyPr>
            <a:normAutofit fontScale="90000"/>
          </a:bodyPr>
          <a:lstStyle/>
          <a:p>
            <a:r>
              <a:rPr lang="en-ZA" dirty="0"/>
              <a:t>2.1	What Assistance to Give, and How to Determine it</a:t>
            </a:r>
            <a:br>
              <a:rPr lang="en-ZA" dirty="0"/>
            </a:b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51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b="1" dirty="0"/>
              <a:t>Know the circumstances of the children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Ensure that: </a:t>
            </a:r>
          </a:p>
          <a:p>
            <a:r>
              <a:rPr lang="en-ZA" dirty="0"/>
              <a:t>Parents and family members support the child both physically and emotionally</a:t>
            </a:r>
          </a:p>
          <a:p>
            <a:r>
              <a:rPr lang="en-ZA" dirty="0"/>
              <a:t>The child receives appropriate stimulation at home</a:t>
            </a:r>
          </a:p>
          <a:p>
            <a:r>
              <a:rPr lang="en-ZA" dirty="0"/>
              <a:t>The family knows what support is available: grants, health care, especially in cases of TB, HIV, </a:t>
            </a:r>
          </a:p>
          <a:p>
            <a:r>
              <a:rPr lang="en-ZA" dirty="0"/>
              <a:t>The family knows what support is available in cases of child abuse and family violence</a:t>
            </a:r>
          </a:p>
          <a:p>
            <a:r>
              <a:rPr lang="en-ZA" dirty="0"/>
              <a:t>The family knows what social services are available</a:t>
            </a:r>
          </a:p>
          <a:p>
            <a:r>
              <a:rPr lang="en-ZA" dirty="0"/>
              <a:t> The family knows what other support networks there are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522627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2.1	What Assistance to Give, and How to Determine 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52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ZA" dirty="0"/>
          </a:p>
          <a:p>
            <a:r>
              <a:rPr lang="en-ZA" dirty="0"/>
              <a:t>Determine level of stimulation that children receive</a:t>
            </a:r>
          </a:p>
          <a:p>
            <a:r>
              <a:rPr lang="en-ZA" dirty="0"/>
              <a:t>Send out newsletters to parents with information about support services</a:t>
            </a:r>
          </a:p>
          <a:p>
            <a:r>
              <a:rPr lang="en-ZA" dirty="0"/>
              <a:t>Hold workshops to educate parents about stimulation and support services</a:t>
            </a:r>
          </a:p>
          <a:p>
            <a:r>
              <a:rPr lang="en-ZA" dirty="0"/>
              <a:t>Ensure that parents, educators, family members and the community work together to determine appropriate resources and supports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052393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904" y="526429"/>
            <a:ext cx="8219256" cy="1008000"/>
          </a:xfrm>
        </p:spPr>
        <p:txBody>
          <a:bodyPr>
            <a:normAutofit fontScale="90000"/>
          </a:bodyPr>
          <a:lstStyle/>
          <a:p>
            <a:r>
              <a:rPr lang="en-ZA" dirty="0"/>
              <a:t>2.2	Why Engage Parents and Families?</a:t>
            </a:r>
            <a:br>
              <a:rPr lang="en-ZA" dirty="0"/>
            </a:b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53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b="1" dirty="0"/>
              <a:t>Parents as Partners in Response to Intervention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Parents can be helpful in </a:t>
            </a:r>
          </a:p>
          <a:p>
            <a:r>
              <a:rPr lang="en-ZA" dirty="0"/>
              <a:t>Supporting the stimulation that a child gets at school, and </a:t>
            </a:r>
          </a:p>
          <a:p>
            <a:r>
              <a:rPr lang="en-ZA" dirty="0"/>
              <a:t>Helping to implement effective teaching practices</a:t>
            </a:r>
          </a:p>
        </p:txBody>
      </p:sp>
    </p:spTree>
    <p:extLst>
      <p:ext uri="{BB962C8B-B14F-4D97-AF65-F5344CB8AC3E}">
        <p14:creationId xmlns:p14="http://schemas.microsoft.com/office/powerpoint/2010/main" val="30775490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2.2	Why Engage Parents and Families?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54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b="1" dirty="0"/>
              <a:t>What Parents want to Know</a:t>
            </a:r>
          </a:p>
          <a:p>
            <a:pPr marL="0" indent="0">
              <a:buNone/>
            </a:pPr>
            <a:endParaRPr lang="en-ZA" b="1" dirty="0"/>
          </a:p>
          <a:p>
            <a:r>
              <a:rPr lang="en-ZA" dirty="0"/>
              <a:t>Some parents may view their child's transition into kindergarten or a care centre as generally smooth</a:t>
            </a:r>
          </a:p>
          <a:p>
            <a:r>
              <a:rPr lang="en-ZA" dirty="0"/>
              <a:t>Others may see it as a disruption to family life - marked by having difficulty adjusting to a new schedule and not having a playmate available for a younger sibling</a:t>
            </a:r>
          </a:p>
          <a:p>
            <a:r>
              <a:rPr lang="en-ZA" dirty="0"/>
              <a:t>Most parents usually have positive feedback regarding their child's ability to adjust well</a:t>
            </a:r>
          </a:p>
          <a:p>
            <a:pPr marL="0" indent="0">
              <a:buNone/>
            </a:pPr>
            <a:endParaRPr lang="en-ZA" b="1" dirty="0"/>
          </a:p>
          <a:p>
            <a:pPr marL="0" indent="0">
              <a:buNone/>
            </a:pP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381909609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2.2	Why Engage Parents and Families?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55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Negative feedback by parents include:</a:t>
            </a:r>
          </a:p>
          <a:p>
            <a:pPr marL="0" indent="0">
              <a:buNone/>
            </a:pPr>
            <a:endParaRPr lang="en-ZA" dirty="0"/>
          </a:p>
          <a:p>
            <a:r>
              <a:rPr lang="en-ZA" dirty="0"/>
              <a:t>The child's emotional/behavioural difficulties during transition </a:t>
            </a:r>
          </a:p>
          <a:p>
            <a:r>
              <a:rPr lang="en-ZA" dirty="0"/>
              <a:t>Family adjustment difficulties </a:t>
            </a:r>
          </a:p>
          <a:p>
            <a:r>
              <a:rPr lang="en-ZA" dirty="0"/>
              <a:t>Unrealistic expectations of the school </a:t>
            </a:r>
          </a:p>
          <a:p>
            <a:r>
              <a:rPr lang="en-ZA" dirty="0"/>
              <a:t>Communication difficulties between parents and school personnel</a:t>
            </a:r>
          </a:p>
        </p:txBody>
      </p:sp>
    </p:spTree>
    <p:extLst>
      <p:ext uri="{BB962C8B-B14F-4D97-AF65-F5344CB8AC3E}">
        <p14:creationId xmlns:p14="http://schemas.microsoft.com/office/powerpoint/2010/main" val="333464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2.2	Why Engage Parents and Families?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56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sz="2800" b="1" dirty="0"/>
              <a:t>Engaging Parents</a:t>
            </a:r>
          </a:p>
          <a:p>
            <a:pPr marL="0" indent="0">
              <a:buNone/>
            </a:pPr>
            <a:endParaRPr lang="en-ZA" sz="2800" b="1" dirty="0"/>
          </a:p>
          <a:p>
            <a:pPr marL="0" indent="0">
              <a:buNone/>
            </a:pPr>
            <a:r>
              <a:rPr lang="en-ZA" b="1" dirty="0"/>
              <a:t>Draw in to attract:</a:t>
            </a:r>
          </a:p>
          <a:p>
            <a:r>
              <a:rPr lang="en-ZA" dirty="0"/>
              <a:t>Would you be interested in being a "guest" in our classroom? Could you be a story reader? Teach a song? Help with an art project?</a:t>
            </a:r>
          </a:p>
          <a:p>
            <a:r>
              <a:rPr lang="en-ZA" dirty="0"/>
              <a:t>Is there a special topic that you would like to see incorporated into the curriculum? (e.g., adoption, new siblings, moving to a new home)</a:t>
            </a:r>
          </a:p>
          <a:p>
            <a:r>
              <a:rPr lang="en-ZA" dirty="0"/>
              <a:t>Is there a special interest or talent you would like to share with the children? The staff?</a:t>
            </a:r>
          </a:p>
          <a:p>
            <a:r>
              <a:rPr lang="en-ZA" dirty="0"/>
              <a:t>What is the best way to reach you during the day?</a:t>
            </a:r>
          </a:p>
          <a:p>
            <a:r>
              <a:rPr lang="en-ZA" dirty="0"/>
              <a:t>What is your availability during the day?</a:t>
            </a:r>
          </a:p>
          <a:p>
            <a:pPr marL="0" indent="0">
              <a:buNone/>
            </a:pP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160821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2.2	Why Engage Parents and Families?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57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b="1" dirty="0"/>
              <a:t>Building Productive Parent Partnerships</a:t>
            </a:r>
          </a:p>
          <a:p>
            <a:pPr marL="0" indent="0">
              <a:buNone/>
            </a:pPr>
            <a:endParaRPr lang="en-ZA" b="1" dirty="0"/>
          </a:p>
          <a:p>
            <a:r>
              <a:rPr lang="en-ZA" dirty="0"/>
              <a:t>Don't do everything yourself</a:t>
            </a:r>
          </a:p>
          <a:p>
            <a:r>
              <a:rPr lang="en-ZA" dirty="0"/>
              <a:t>Create a photo album of your class in action</a:t>
            </a:r>
          </a:p>
          <a:p>
            <a:r>
              <a:rPr lang="en-ZA" dirty="0"/>
              <a:t>Check backpacks daily</a:t>
            </a:r>
          </a:p>
          <a:p>
            <a:r>
              <a:rPr lang="en-ZA" dirty="0"/>
              <a:t>Provide a "dialog notebook" or "daily diary" for each child</a:t>
            </a:r>
          </a:p>
        </p:txBody>
      </p:sp>
    </p:spTree>
    <p:extLst>
      <p:ext uri="{BB962C8B-B14F-4D97-AF65-F5344CB8AC3E}">
        <p14:creationId xmlns:p14="http://schemas.microsoft.com/office/powerpoint/2010/main" val="97297817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2.2	Why Engage Parents and Families?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58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b="1" dirty="0"/>
              <a:t>How to Maintain Parental Interest and Involvement</a:t>
            </a:r>
          </a:p>
          <a:p>
            <a:pPr marL="0" indent="0">
              <a:buNone/>
            </a:pPr>
            <a:endParaRPr lang="en-ZA" b="1" dirty="0"/>
          </a:p>
          <a:p>
            <a:r>
              <a:rPr lang="en-ZA" dirty="0"/>
              <a:t>Make the most of drop-off and pick-up activities</a:t>
            </a:r>
          </a:p>
          <a:p>
            <a:r>
              <a:rPr lang="en-ZA" dirty="0"/>
              <a:t>Share a detail or two</a:t>
            </a:r>
          </a:p>
          <a:p>
            <a:r>
              <a:rPr lang="en-ZA" dirty="0"/>
              <a:t>Host a variety of special events</a:t>
            </a:r>
          </a:p>
          <a:p>
            <a:r>
              <a:rPr lang="en-ZA" dirty="0"/>
              <a:t>Communicate frequently</a:t>
            </a:r>
          </a:p>
          <a:p>
            <a:r>
              <a:rPr lang="en-ZA" dirty="0"/>
              <a:t>Make parents aware of the school's high standards </a:t>
            </a:r>
          </a:p>
        </p:txBody>
      </p:sp>
    </p:spTree>
    <p:extLst>
      <p:ext uri="{BB962C8B-B14F-4D97-AF65-F5344CB8AC3E}">
        <p14:creationId xmlns:p14="http://schemas.microsoft.com/office/powerpoint/2010/main" val="173387614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2.2	Why Engage Parents and Families?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59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b="1" dirty="0"/>
              <a:t>How to Maintain Parental Interest and Involvement</a:t>
            </a:r>
          </a:p>
          <a:p>
            <a:pPr marL="0" indent="0">
              <a:buNone/>
            </a:pPr>
            <a:endParaRPr lang="en-ZA" dirty="0"/>
          </a:p>
          <a:p>
            <a:r>
              <a:rPr lang="en-ZA" dirty="0"/>
              <a:t>Celebrate achievements though work sampling</a:t>
            </a:r>
          </a:p>
          <a:p>
            <a:r>
              <a:rPr lang="en-ZA" dirty="0"/>
              <a:t>Encourage peer networking among parents</a:t>
            </a:r>
          </a:p>
          <a:p>
            <a:r>
              <a:rPr lang="en-ZA" dirty="0"/>
              <a:t>Identify and make useful resources available to parents</a:t>
            </a:r>
          </a:p>
          <a:p>
            <a:r>
              <a:rPr lang="en-ZA" dirty="0"/>
              <a:t>Invite parents into the classroom</a:t>
            </a:r>
          </a:p>
        </p:txBody>
      </p:sp>
    </p:spTree>
    <p:extLst>
      <p:ext uri="{BB962C8B-B14F-4D97-AF65-F5344CB8AC3E}">
        <p14:creationId xmlns:p14="http://schemas.microsoft.com/office/powerpoint/2010/main" val="3858847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Categories Of Evidence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ZA"/>
          </a:p>
        </p:txBody>
      </p:sp>
      <p:grpSp>
        <p:nvGrpSpPr>
          <p:cNvPr id="6" name="Group 5"/>
          <p:cNvGrpSpPr/>
          <p:nvPr/>
        </p:nvGrpSpPr>
        <p:grpSpPr>
          <a:xfrm>
            <a:off x="3312044" y="1662280"/>
            <a:ext cx="2592288" cy="2592288"/>
            <a:chOff x="3309164" y="77932"/>
            <a:chExt cx="2592288" cy="2592288"/>
          </a:xfrm>
          <a:scene3d>
            <a:camera prst="orthographicFront"/>
            <a:lightRig rig="flat" dir="t"/>
          </a:scene3d>
        </p:grpSpPr>
        <p:sp>
          <p:nvSpPr>
            <p:cNvPr id="13" name="Oval 12"/>
            <p:cNvSpPr/>
            <p:nvPr/>
          </p:nvSpPr>
          <p:spPr>
            <a:xfrm>
              <a:off x="3309164" y="77932"/>
              <a:ext cx="2592288" cy="2592288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4" name="Oval 4"/>
            <p:cNvSpPr/>
            <p:nvPr/>
          </p:nvSpPr>
          <p:spPr>
            <a:xfrm>
              <a:off x="3654802" y="531583"/>
              <a:ext cx="1901011" cy="11665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>
                  <a:solidFill>
                    <a:schemeClr val="bg1"/>
                  </a:solidFill>
                  <a:effectLst/>
                </a:rPr>
                <a:t>Practical Competence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211239" y="3258534"/>
            <a:ext cx="2592288" cy="2592288"/>
            <a:chOff x="4208359" y="1674186"/>
            <a:chExt cx="2592288" cy="2592288"/>
          </a:xfrm>
          <a:scene3d>
            <a:camera prst="orthographicFront"/>
            <a:lightRig rig="flat" dir="t"/>
          </a:scene3d>
        </p:grpSpPr>
        <p:sp>
          <p:nvSpPr>
            <p:cNvPr id="11" name="Oval 10"/>
            <p:cNvSpPr/>
            <p:nvPr/>
          </p:nvSpPr>
          <p:spPr>
            <a:xfrm>
              <a:off x="4208359" y="1674186"/>
              <a:ext cx="2592288" cy="2592288"/>
            </a:xfrm>
            <a:prstGeom prst="ellipse">
              <a:avLst/>
            </a:prstGeom>
            <a:solidFill>
              <a:schemeClr val="bg1">
                <a:lumMod val="65000"/>
                <a:alpha val="50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Oval 6"/>
            <p:cNvSpPr/>
            <p:nvPr/>
          </p:nvSpPr>
          <p:spPr>
            <a:xfrm>
              <a:off x="5001168" y="2343860"/>
              <a:ext cx="1555372" cy="142575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>
                  <a:solidFill>
                    <a:schemeClr val="bg1"/>
                  </a:solidFill>
                </a:rPr>
                <a:t>Reflective Competence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340472" y="3258534"/>
            <a:ext cx="2592288" cy="2592288"/>
            <a:chOff x="2337592" y="1674186"/>
            <a:chExt cx="2592288" cy="2592288"/>
          </a:xfrm>
          <a:scene3d>
            <a:camera prst="orthographicFront"/>
            <a:lightRig rig="flat" dir="t"/>
          </a:scene3d>
        </p:grpSpPr>
        <p:sp>
          <p:nvSpPr>
            <p:cNvPr id="9" name="Oval 8"/>
            <p:cNvSpPr/>
            <p:nvPr/>
          </p:nvSpPr>
          <p:spPr>
            <a:xfrm>
              <a:off x="2337592" y="1674186"/>
              <a:ext cx="2592288" cy="2592288"/>
            </a:xfrm>
            <a:prstGeom prst="ellipse">
              <a:avLst/>
            </a:prstGeom>
            <a:solidFill>
              <a:schemeClr val="accent5">
                <a:alpha val="50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0" name="Oval 8"/>
            <p:cNvSpPr/>
            <p:nvPr/>
          </p:nvSpPr>
          <p:spPr>
            <a:xfrm>
              <a:off x="2581699" y="2343860"/>
              <a:ext cx="1555372" cy="142575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>
                  <a:solidFill>
                    <a:schemeClr val="bg1"/>
                  </a:solidFill>
                </a:rPr>
                <a:t>Foundational Competence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930887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2.3	Stimulation at Home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60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The whole family and the community should be involved in early childhood stimulation programmes</a:t>
            </a:r>
          </a:p>
          <a:p>
            <a:r>
              <a:rPr lang="en-ZA" dirty="0"/>
              <a:t>Play simple games with a baby that enhance the development of his/her brain</a:t>
            </a:r>
          </a:p>
          <a:p>
            <a:r>
              <a:rPr lang="en-ZA" dirty="0"/>
              <a:t>Stimulated babies reach developmental milestones and become independent earlier</a:t>
            </a:r>
          </a:p>
          <a:p>
            <a:r>
              <a:rPr lang="en-ZA" dirty="0"/>
              <a:t>Babies who are nurtured in an intelligent environment grow up to have better personalities and more advanced intelligence level</a:t>
            </a:r>
          </a:p>
        </p:txBody>
      </p:sp>
    </p:spTree>
    <p:extLst>
      <p:ext uri="{BB962C8B-B14F-4D97-AF65-F5344CB8AC3E}">
        <p14:creationId xmlns:p14="http://schemas.microsoft.com/office/powerpoint/2010/main" val="407559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2.3	Stimulation at Home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61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b="1" dirty="0"/>
              <a:t>0 – 6 Months</a:t>
            </a:r>
          </a:p>
          <a:p>
            <a:pPr marL="0" indent="0">
              <a:buNone/>
            </a:pPr>
            <a:endParaRPr lang="en-ZA" b="1" dirty="0"/>
          </a:p>
          <a:p>
            <a:r>
              <a:rPr lang="en-ZA" dirty="0"/>
              <a:t>Build trust by holding the baby and talking to him/her</a:t>
            </a:r>
          </a:p>
          <a:p>
            <a:r>
              <a:rPr lang="en-ZA" dirty="0"/>
              <a:t>Sway the baby</a:t>
            </a:r>
          </a:p>
          <a:p>
            <a:r>
              <a:rPr lang="en-ZA" dirty="0"/>
              <a:t>Make sounds for the baby</a:t>
            </a:r>
          </a:p>
          <a:p>
            <a:r>
              <a:rPr lang="en-ZA" dirty="0"/>
              <a:t>Sing simple lullabies</a:t>
            </a:r>
          </a:p>
          <a:p>
            <a:r>
              <a:rPr lang="en-ZA" dirty="0"/>
              <a:t>Sing nursery songs</a:t>
            </a:r>
          </a:p>
          <a:p>
            <a:r>
              <a:rPr lang="en-ZA" dirty="0"/>
              <a:t>Dance with the baby</a:t>
            </a:r>
          </a:p>
          <a:p>
            <a:r>
              <a:rPr lang="en-ZA" dirty="0"/>
              <a:t>Tie a string across the baby’s crib and attach soft colourful toys, pictures, rattles, etc.</a:t>
            </a:r>
          </a:p>
          <a:p>
            <a:r>
              <a:rPr lang="en-ZA" dirty="0"/>
              <a:t>Dangle a toy attached to a stick in his/her mobile</a:t>
            </a:r>
          </a:p>
        </p:txBody>
      </p:sp>
    </p:spTree>
    <p:extLst>
      <p:ext uri="{BB962C8B-B14F-4D97-AF65-F5344CB8AC3E}">
        <p14:creationId xmlns:p14="http://schemas.microsoft.com/office/powerpoint/2010/main" val="333400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2.3	Stimulation at Home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62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b="1" dirty="0"/>
              <a:t>0 – 6 Months</a:t>
            </a:r>
          </a:p>
          <a:p>
            <a:pPr marL="0" indent="0">
              <a:buNone/>
            </a:pPr>
            <a:endParaRPr lang="en-ZA" b="1" dirty="0"/>
          </a:p>
          <a:p>
            <a:r>
              <a:rPr lang="en-ZA" dirty="0"/>
              <a:t>Make the baby look – bright colour small objects</a:t>
            </a:r>
          </a:p>
          <a:p>
            <a:r>
              <a:rPr lang="en-ZA" dirty="0"/>
              <a:t>Make the baby see – move his/her head to show objects</a:t>
            </a:r>
          </a:p>
          <a:p>
            <a:r>
              <a:rPr lang="en-ZA" dirty="0"/>
              <a:t>Show your baby your facial expressions</a:t>
            </a:r>
          </a:p>
          <a:p>
            <a:r>
              <a:rPr lang="en-ZA" dirty="0"/>
              <a:t>Make the baby see you talk</a:t>
            </a:r>
          </a:p>
          <a:p>
            <a:r>
              <a:rPr lang="en-ZA" dirty="0"/>
              <a:t>Play peek-a-boo</a:t>
            </a:r>
          </a:p>
          <a:p>
            <a:r>
              <a:rPr lang="en-ZA" dirty="0"/>
              <a:t>Put a safety mirror over the crib so the baby can see him-/herself</a:t>
            </a:r>
          </a:p>
          <a:p>
            <a:r>
              <a:rPr lang="en-ZA" dirty="0"/>
              <a:t>Teach the baby to hold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4255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2.3	Stimulation at Home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63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b="1" dirty="0"/>
              <a:t>0 – 6 Months</a:t>
            </a:r>
          </a:p>
          <a:p>
            <a:pPr marL="0" indent="0">
              <a:buNone/>
            </a:pPr>
            <a:endParaRPr lang="en-ZA" b="1" dirty="0"/>
          </a:p>
          <a:p>
            <a:r>
              <a:rPr lang="en-ZA" dirty="0"/>
              <a:t>Give a 3 to 6 month old baby objects to explore by touch</a:t>
            </a:r>
          </a:p>
          <a:p>
            <a:r>
              <a:rPr lang="en-ZA" dirty="0"/>
              <a:t>Give the baby an infant massage</a:t>
            </a:r>
          </a:p>
          <a:p>
            <a:r>
              <a:rPr lang="en-ZA" dirty="0"/>
              <a:t>Make the baby begin to remember things</a:t>
            </a:r>
          </a:p>
          <a:p>
            <a:r>
              <a:rPr lang="en-ZA" dirty="0"/>
              <a:t>Express happy feelings to the baby</a:t>
            </a:r>
          </a:p>
          <a:p>
            <a:r>
              <a:rPr lang="en-ZA" dirty="0"/>
              <a:t>Teach the baby to roll over</a:t>
            </a:r>
          </a:p>
          <a:p>
            <a:r>
              <a:rPr lang="en-ZA" dirty="0"/>
              <a:t>Make the baby do the </a:t>
            </a:r>
            <a:r>
              <a:rPr lang="en-ZA" dirty="0" err="1"/>
              <a:t>babycycle</a:t>
            </a:r>
            <a:endParaRPr lang="en-ZA" dirty="0"/>
          </a:p>
          <a:p>
            <a:pPr marL="0" indent="0">
              <a:buNone/>
            </a:pPr>
            <a:endParaRPr lang="en-ZA" b="1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0473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2.3	Stimulation at Home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64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6 to 12 Months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ZA" dirty="0"/>
              <a:t>Make the baby explore with hands on sitting position</a:t>
            </a:r>
          </a:p>
          <a:p>
            <a:r>
              <a:rPr lang="en-ZA" dirty="0"/>
              <a:t>Put the baby in front of a mirror </a:t>
            </a:r>
          </a:p>
          <a:p>
            <a:r>
              <a:rPr lang="en-GB" dirty="0"/>
              <a:t>Play peek-a-boo mirror</a:t>
            </a:r>
          </a:p>
          <a:p>
            <a:r>
              <a:rPr lang="en-ZA" dirty="0"/>
              <a:t>Play light show with the baby</a:t>
            </a:r>
          </a:p>
          <a:p>
            <a:r>
              <a:rPr lang="en-ZA" dirty="0"/>
              <a:t>Read picture books with the baby</a:t>
            </a:r>
          </a:p>
          <a:p>
            <a:r>
              <a:rPr lang="en-ZA" dirty="0"/>
              <a:t>Repeat the baby’s </a:t>
            </a:r>
            <a:r>
              <a:rPr lang="en-ZA" dirty="0" err="1"/>
              <a:t>wordlike</a:t>
            </a:r>
            <a:r>
              <a:rPr lang="en-ZA" dirty="0"/>
              <a:t> sounds</a:t>
            </a:r>
          </a:p>
          <a:p>
            <a:r>
              <a:rPr lang="en-ZA" dirty="0"/>
              <a:t>Let the baby bang away with objects </a:t>
            </a:r>
            <a:endParaRPr lang="en-GB" dirty="0"/>
          </a:p>
          <a:p>
            <a:r>
              <a:rPr lang="en-ZA" dirty="0"/>
              <a:t>Give the baby toys that make sounds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0459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2.3	Stimulation at Home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65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b="1" dirty="0"/>
              <a:t>6 to 12 Months</a:t>
            </a:r>
          </a:p>
          <a:p>
            <a:pPr marL="0" indent="0">
              <a:buNone/>
            </a:pPr>
            <a:endParaRPr lang="en-ZA" dirty="0"/>
          </a:p>
          <a:p>
            <a:r>
              <a:rPr lang="en-ZA" dirty="0"/>
              <a:t>Play hide and find</a:t>
            </a:r>
          </a:p>
          <a:p>
            <a:r>
              <a:rPr lang="en-ZA" dirty="0"/>
              <a:t>Make the baby find you with your voice</a:t>
            </a:r>
          </a:p>
          <a:p>
            <a:r>
              <a:rPr lang="en-ZA" dirty="0"/>
              <a:t>Teach the baby to let go</a:t>
            </a:r>
          </a:p>
          <a:p>
            <a:r>
              <a:rPr lang="en-ZA" dirty="0"/>
              <a:t>Let the baby imitate your actions</a:t>
            </a:r>
          </a:p>
          <a:p>
            <a:r>
              <a:rPr lang="en-ZA" dirty="0"/>
              <a:t>Help the baby practise walking </a:t>
            </a:r>
          </a:p>
          <a:p>
            <a:r>
              <a:rPr lang="en-ZA" dirty="0"/>
              <a:t>Introduce the baby to strangers</a:t>
            </a:r>
          </a:p>
          <a:p>
            <a:r>
              <a:rPr lang="en-ZA" dirty="0"/>
              <a:t>Give the child a box with a small hole on top, get him/her to drop a toy into the hole</a:t>
            </a:r>
          </a:p>
        </p:txBody>
      </p:sp>
    </p:spTree>
    <p:extLst>
      <p:ext uri="{BB962C8B-B14F-4D97-AF65-F5344CB8AC3E}">
        <p14:creationId xmlns:p14="http://schemas.microsoft.com/office/powerpoint/2010/main" val="214199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2.3	Stimulation at Home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66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b="1" dirty="0"/>
              <a:t>6 to 12 Months</a:t>
            </a:r>
          </a:p>
          <a:p>
            <a:pPr marL="0" indent="0">
              <a:buNone/>
            </a:pPr>
            <a:endParaRPr lang="en-ZA" b="1" dirty="0"/>
          </a:p>
          <a:p>
            <a:r>
              <a:rPr lang="en-ZA" dirty="0"/>
              <a:t>Introduce the baby to new tastes</a:t>
            </a:r>
          </a:p>
          <a:p>
            <a:r>
              <a:rPr lang="en-ZA" dirty="0"/>
              <a:t>Play with pop-up toys</a:t>
            </a:r>
          </a:p>
          <a:p>
            <a:r>
              <a:rPr lang="en-ZA" dirty="0"/>
              <a:t>Introduce simple puzzles – fit shapes</a:t>
            </a:r>
          </a:p>
          <a:p>
            <a:r>
              <a:rPr lang="en-ZA" dirty="0"/>
              <a:t>Play a memory game</a:t>
            </a:r>
          </a:p>
          <a:p>
            <a:r>
              <a:rPr lang="en-ZA" dirty="0"/>
              <a:t>When the baby is crawling, play a gentle game of chase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0706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2.3	Stimulation at Home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67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Older Children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ZA" dirty="0"/>
              <a:t>Read to them a lot, and have them look at the pictures in the book out of which you are reading.</a:t>
            </a:r>
          </a:p>
          <a:p>
            <a:r>
              <a:rPr lang="en-ZA" dirty="0"/>
              <a:t>Let them paint and draw pictures</a:t>
            </a:r>
          </a:p>
          <a:p>
            <a:r>
              <a:rPr lang="en-ZA" dirty="0"/>
              <a:t>Let them play with clay</a:t>
            </a:r>
          </a:p>
          <a:p>
            <a:r>
              <a:rPr lang="en-ZA" dirty="0"/>
              <a:t>Let them help you prepare food or bake cookies</a:t>
            </a:r>
          </a:p>
          <a:p>
            <a:r>
              <a:rPr lang="en-ZA" dirty="0"/>
              <a:t>Sing songs and lullaby</a:t>
            </a:r>
          </a:p>
          <a:p>
            <a:r>
              <a:rPr lang="en-ZA" dirty="0"/>
              <a:t>Recite rhymes</a:t>
            </a:r>
          </a:p>
          <a:p>
            <a:r>
              <a:rPr lang="en-ZA" dirty="0"/>
              <a:t>Build puzzles</a:t>
            </a:r>
          </a:p>
          <a:p>
            <a:r>
              <a:rPr lang="en-ZA" dirty="0"/>
              <a:t>Let them play house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039801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2"/>
          </p:nvPr>
        </p:nvSpPr>
        <p:spPr>
          <a:xfrm>
            <a:off x="467544" y="1412776"/>
            <a:ext cx="2351856" cy="4683224"/>
          </a:xfrm>
          <a:solidFill>
            <a:schemeClr val="bg1">
              <a:lumMod val="65000"/>
            </a:schemeClr>
          </a:solidFill>
        </p:spPr>
        <p:txBody>
          <a:bodyPr vert="vert270" anchor="ctr" anchorCtr="0"/>
          <a:lstStyle/>
          <a:p>
            <a:pPr algn="ctr"/>
            <a:r>
              <a:rPr lang="en-ZA" sz="9600" dirty="0">
                <a:solidFill>
                  <a:srgbClr val="FFFFFF"/>
                </a:solidFill>
              </a:rPr>
              <a:t>Activity</a:t>
            </a:r>
            <a:endParaRPr lang="en-ZA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3604084" y="6381328"/>
            <a:ext cx="1946176" cy="320080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ENJO Consultants cc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68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971800" y="1988840"/>
            <a:ext cx="5715000" cy="4107160"/>
          </a:xfrm>
        </p:spPr>
        <p:txBody>
          <a:bodyPr/>
          <a:lstStyle/>
          <a:p>
            <a:r>
              <a:rPr lang="en-US" b="1" dirty="0"/>
              <a:t>Do formative activity 2.1, 2.2 and 2.3, PoE p 60</a:t>
            </a:r>
          </a:p>
          <a:p>
            <a:endParaRPr lang="en-ZA" dirty="0"/>
          </a:p>
          <a:p>
            <a:endParaRPr lang="en-ZA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800" dirty="0"/>
              <a:t>Formative Activity</a:t>
            </a:r>
          </a:p>
        </p:txBody>
      </p:sp>
    </p:spTree>
    <p:extLst>
      <p:ext uri="{BB962C8B-B14F-4D97-AF65-F5344CB8AC3E}">
        <p14:creationId xmlns:p14="http://schemas.microsoft.com/office/powerpoint/2010/main" val="277815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Summative Activities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365415"/>
            <a:ext cx="2639797" cy="5175953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604084" y="6381328"/>
            <a:ext cx="1946176" cy="320080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ENJO Consultants cc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69</a:t>
            </a:fld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Do Knowledge Assignment, PoE p  64</a:t>
            </a:r>
          </a:p>
          <a:p>
            <a:r>
              <a:rPr lang="en-US" dirty="0"/>
              <a:t>Do Summative Workplace Assessments 1 and 2, PoE p 69  and 71.</a:t>
            </a:r>
          </a:p>
        </p:txBody>
      </p:sp>
    </p:spTree>
    <p:extLst>
      <p:ext uri="{BB962C8B-B14F-4D97-AF65-F5344CB8AC3E}">
        <p14:creationId xmlns:p14="http://schemas.microsoft.com/office/powerpoint/2010/main" val="620482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7</a:t>
            </a:fld>
            <a:endParaRPr lang="en-ZA" dirty="0"/>
          </a:p>
        </p:txBody>
      </p:sp>
      <p:grpSp>
        <p:nvGrpSpPr>
          <p:cNvPr id="6" name="Group 5"/>
          <p:cNvGrpSpPr/>
          <p:nvPr/>
        </p:nvGrpSpPr>
        <p:grpSpPr>
          <a:xfrm>
            <a:off x="3768085" y="1657132"/>
            <a:ext cx="4248268" cy="1687287"/>
            <a:chOff x="2736309" y="0"/>
            <a:chExt cx="4248268" cy="1687287"/>
          </a:xfrm>
          <a:scene3d>
            <a:camera prst="orthographicFront"/>
            <a:lightRig rig="flat" dir="t"/>
          </a:scene3d>
        </p:grpSpPr>
        <p:sp>
          <p:nvSpPr>
            <p:cNvPr id="16" name="Right Arrow 15"/>
            <p:cNvSpPr/>
            <p:nvPr/>
          </p:nvSpPr>
          <p:spPr>
            <a:xfrm>
              <a:off x="2736309" y="0"/>
              <a:ext cx="4248268" cy="1687287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0">
              <a:schemeClr val="accent2"/>
            </a:lnRef>
            <a:fillRef idx="1002">
              <a:schemeClr val="l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7" name="Right Arrow 4"/>
            <p:cNvSpPr/>
            <p:nvPr/>
          </p:nvSpPr>
          <p:spPr>
            <a:xfrm>
              <a:off x="2736309" y="210911"/>
              <a:ext cx="3615535" cy="1265465"/>
            </a:xfrm>
            <a:prstGeom prst="rect">
              <a:avLst/>
            </a:prstGeom>
          </p:spPr>
          <p:style>
            <a:lnRef idx="0">
              <a:schemeClr val="accent2"/>
            </a:lnRef>
            <a:fillRef idx="1002">
              <a:schemeClr val="l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28600" lvl="1" indent="-22860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600" kern="1200" dirty="0"/>
                <a:t>Against Outcomes in Unit Standard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031776" y="1657564"/>
            <a:ext cx="2832179" cy="1687287"/>
            <a:chOff x="0" y="432"/>
            <a:chExt cx="2832179" cy="1687287"/>
          </a:xfrm>
          <a:scene3d>
            <a:camera prst="orthographicFront"/>
            <a:lightRig rig="flat" dir="t"/>
          </a:scene3d>
        </p:grpSpPr>
        <p:sp>
          <p:nvSpPr>
            <p:cNvPr id="14" name="Rounded Rectangle 13"/>
            <p:cNvSpPr/>
            <p:nvPr/>
          </p:nvSpPr>
          <p:spPr>
            <a:xfrm>
              <a:off x="0" y="432"/>
              <a:ext cx="2832179" cy="1687287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1002">
              <a:schemeClr val="l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5" name="Rounded Rectangle 6"/>
            <p:cNvSpPr/>
            <p:nvPr/>
          </p:nvSpPr>
          <p:spPr>
            <a:xfrm>
              <a:off x="82367" y="82799"/>
              <a:ext cx="2667445" cy="1522553"/>
            </a:xfrm>
            <a:prstGeom prst="rect">
              <a:avLst/>
            </a:prstGeom>
          </p:spPr>
          <p:style>
            <a:lnRef idx="0">
              <a:schemeClr val="accent2"/>
            </a:lnRef>
            <a:fillRef idx="1002">
              <a:schemeClr val="l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/>
                <a:t>Competency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863955" y="3513580"/>
            <a:ext cx="4248268" cy="1687287"/>
            <a:chOff x="2832179" y="1856448"/>
            <a:chExt cx="4248268" cy="1687287"/>
          </a:xfrm>
          <a:scene3d>
            <a:camera prst="orthographicFront"/>
            <a:lightRig rig="flat" dir="t"/>
          </a:scene3d>
        </p:grpSpPr>
        <p:sp>
          <p:nvSpPr>
            <p:cNvPr id="12" name="Right Arrow 11"/>
            <p:cNvSpPr/>
            <p:nvPr/>
          </p:nvSpPr>
          <p:spPr>
            <a:xfrm>
              <a:off x="2832179" y="1856448"/>
              <a:ext cx="4248268" cy="1687287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0">
              <a:schemeClr val="accent2"/>
            </a:lnRef>
            <a:fillRef idx="1002">
              <a:schemeClr val="l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3" name="Right Arrow 8"/>
            <p:cNvSpPr/>
            <p:nvPr/>
          </p:nvSpPr>
          <p:spPr>
            <a:xfrm>
              <a:off x="2832179" y="2067359"/>
              <a:ext cx="3615535" cy="1265465"/>
            </a:xfrm>
            <a:prstGeom prst="rect">
              <a:avLst/>
            </a:prstGeom>
          </p:spPr>
          <p:style>
            <a:lnRef idx="0">
              <a:schemeClr val="accent2"/>
            </a:lnRef>
            <a:fillRef idx="1002">
              <a:schemeClr val="l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228600" lvl="1" indent="-22860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600" kern="1200" dirty="0"/>
                <a:t>Outcomes in relation to workplace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031776" y="3513580"/>
            <a:ext cx="2832179" cy="1687287"/>
            <a:chOff x="0" y="1856448"/>
            <a:chExt cx="2832179" cy="1687287"/>
          </a:xfrm>
          <a:scene3d>
            <a:camera prst="orthographicFront"/>
            <a:lightRig rig="flat" dir="t"/>
          </a:scene3d>
        </p:grpSpPr>
        <p:sp>
          <p:nvSpPr>
            <p:cNvPr id="10" name="Rounded Rectangle 9"/>
            <p:cNvSpPr/>
            <p:nvPr/>
          </p:nvSpPr>
          <p:spPr>
            <a:xfrm>
              <a:off x="0" y="1856448"/>
              <a:ext cx="2832179" cy="1687287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1002">
              <a:schemeClr val="l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1" name="Rounded Rectangle 10"/>
            <p:cNvSpPr/>
            <p:nvPr/>
          </p:nvSpPr>
          <p:spPr>
            <a:xfrm>
              <a:off x="82367" y="1938815"/>
              <a:ext cx="2667445" cy="1522553"/>
            </a:xfrm>
            <a:prstGeom prst="rect">
              <a:avLst/>
            </a:prstGeom>
          </p:spPr>
          <p:style>
            <a:lnRef idx="0">
              <a:schemeClr val="accent2"/>
            </a:lnRef>
            <a:fillRef idx="1002">
              <a:schemeClr val="l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/>
                <a:t>Interpret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6227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Good Evidence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8</a:t>
            </a:fld>
            <a:endParaRPr lang="en-ZA" dirty="0"/>
          </a:p>
        </p:txBody>
      </p:sp>
      <p:grpSp>
        <p:nvGrpSpPr>
          <p:cNvPr id="6" name="Group 5"/>
          <p:cNvGrpSpPr/>
          <p:nvPr/>
        </p:nvGrpSpPr>
        <p:grpSpPr>
          <a:xfrm>
            <a:off x="3244775" y="1617619"/>
            <a:ext cx="5318223" cy="731613"/>
            <a:chOff x="2669218" y="2251"/>
            <a:chExt cx="5318223" cy="731613"/>
          </a:xfrm>
          <a:scene3d>
            <a:camera prst="orthographicFront"/>
            <a:lightRig rig="flat" dir="t"/>
          </a:scene3d>
        </p:grpSpPr>
        <p:sp>
          <p:nvSpPr>
            <p:cNvPr id="34" name="Right Arrow 33"/>
            <p:cNvSpPr/>
            <p:nvPr/>
          </p:nvSpPr>
          <p:spPr>
            <a:xfrm>
              <a:off x="2669218" y="2251"/>
              <a:ext cx="5318223" cy="731613"/>
            </a:xfrm>
            <a:prstGeom prst="rightArrow">
              <a:avLst>
                <a:gd name="adj1" fmla="val 75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002">
              <a:schemeClr val="lt2"/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Right Arrow 4"/>
            <p:cNvSpPr/>
            <p:nvPr/>
          </p:nvSpPr>
          <p:spPr>
            <a:xfrm>
              <a:off x="2669218" y="93703"/>
              <a:ext cx="5043868" cy="548709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>
                  <a:effectLst/>
                </a:rPr>
                <a:t>Should relate to what is being assessed</a:t>
              </a:r>
              <a:endParaRPr lang="en-US" sz="2200" kern="12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81002" y="1708590"/>
            <a:ext cx="2663773" cy="549671"/>
            <a:chOff x="5445" y="93222"/>
            <a:chExt cx="2663773" cy="549671"/>
          </a:xfrm>
          <a:scene3d>
            <a:camera prst="orthographicFront"/>
            <a:lightRig rig="flat" dir="t"/>
          </a:scene3d>
        </p:grpSpPr>
        <p:sp>
          <p:nvSpPr>
            <p:cNvPr id="32" name="Rounded Rectangle 31"/>
            <p:cNvSpPr/>
            <p:nvPr/>
          </p:nvSpPr>
          <p:spPr>
            <a:xfrm>
              <a:off x="5445" y="93222"/>
              <a:ext cx="2663773" cy="549671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002">
              <a:schemeClr val="lt2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Rounded Rectangle 6"/>
            <p:cNvSpPr/>
            <p:nvPr/>
          </p:nvSpPr>
          <p:spPr>
            <a:xfrm>
              <a:off x="32278" y="120055"/>
              <a:ext cx="2610107" cy="49600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/>
                <a:t>Valid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243478" y="2404199"/>
            <a:ext cx="5323422" cy="731613"/>
            <a:chOff x="2667921" y="788831"/>
            <a:chExt cx="5323422" cy="731613"/>
          </a:xfrm>
          <a:scene3d>
            <a:camera prst="orthographicFront"/>
            <a:lightRig rig="flat" dir="t"/>
          </a:scene3d>
        </p:grpSpPr>
        <p:sp>
          <p:nvSpPr>
            <p:cNvPr id="30" name="Right Arrow 29"/>
            <p:cNvSpPr/>
            <p:nvPr/>
          </p:nvSpPr>
          <p:spPr>
            <a:xfrm>
              <a:off x="2667921" y="788831"/>
              <a:ext cx="5323422" cy="731613"/>
            </a:xfrm>
            <a:prstGeom prst="rightArrow">
              <a:avLst>
                <a:gd name="adj1" fmla="val 75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002">
              <a:schemeClr val="lt2"/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Right Arrow 8"/>
            <p:cNvSpPr/>
            <p:nvPr/>
          </p:nvSpPr>
          <p:spPr>
            <a:xfrm>
              <a:off x="2667921" y="880283"/>
              <a:ext cx="5049067" cy="548709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>
                  <a:effectLst/>
                </a:rPr>
                <a:t>Own evidence</a:t>
              </a:r>
              <a:endParaRPr lang="en-US" sz="22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77100" y="2495170"/>
            <a:ext cx="2666377" cy="549671"/>
            <a:chOff x="1543" y="879802"/>
            <a:chExt cx="2666377" cy="549671"/>
          </a:xfrm>
          <a:scene3d>
            <a:camera prst="orthographicFront"/>
            <a:lightRig rig="flat" dir="t"/>
          </a:scene3d>
        </p:grpSpPr>
        <p:sp>
          <p:nvSpPr>
            <p:cNvPr id="28" name="Rounded Rectangle 27"/>
            <p:cNvSpPr/>
            <p:nvPr/>
          </p:nvSpPr>
          <p:spPr>
            <a:xfrm>
              <a:off x="1543" y="879802"/>
              <a:ext cx="2666377" cy="549671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002">
              <a:schemeClr val="lt2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ounded Rectangle 10"/>
            <p:cNvSpPr/>
            <p:nvPr/>
          </p:nvSpPr>
          <p:spPr>
            <a:xfrm>
              <a:off x="28376" y="906635"/>
              <a:ext cx="2612711" cy="49600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/>
                <a:t>Authentic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204755" y="3190780"/>
            <a:ext cx="5360823" cy="913175"/>
            <a:chOff x="2629198" y="1575412"/>
            <a:chExt cx="5360823" cy="913175"/>
          </a:xfrm>
          <a:scene3d>
            <a:camera prst="orthographicFront"/>
            <a:lightRig rig="flat" dir="t"/>
          </a:scene3d>
        </p:grpSpPr>
        <p:sp>
          <p:nvSpPr>
            <p:cNvPr id="26" name="Right Arrow 25"/>
            <p:cNvSpPr/>
            <p:nvPr/>
          </p:nvSpPr>
          <p:spPr>
            <a:xfrm>
              <a:off x="2629198" y="1575412"/>
              <a:ext cx="5360823" cy="913175"/>
            </a:xfrm>
            <a:prstGeom prst="rightArrow">
              <a:avLst>
                <a:gd name="adj1" fmla="val 75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002">
              <a:schemeClr val="lt2"/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Right Arrow 12"/>
            <p:cNvSpPr/>
            <p:nvPr/>
          </p:nvSpPr>
          <p:spPr>
            <a:xfrm>
              <a:off x="2629198" y="1689559"/>
              <a:ext cx="5018382" cy="684881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970" tIns="13970" rIns="13970" bIns="13970" numCol="1" spcCol="1270" anchor="t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/>
                <a:t>Consistency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ZA" sz="2200" kern="1200" dirty="0"/>
                <a:t>Another assessor makes same judgment</a:t>
              </a:r>
              <a:endParaRPr lang="en-US" sz="2200" kern="1200" dirty="0"/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2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78422" y="3372532"/>
            <a:ext cx="2626333" cy="549671"/>
            <a:chOff x="2865" y="1757164"/>
            <a:chExt cx="2626333" cy="549671"/>
          </a:xfrm>
          <a:scene3d>
            <a:camera prst="orthographicFront"/>
            <a:lightRig rig="flat" dir="t"/>
          </a:scene3d>
        </p:grpSpPr>
        <p:sp>
          <p:nvSpPr>
            <p:cNvPr id="24" name="Rounded Rectangle 23"/>
            <p:cNvSpPr/>
            <p:nvPr/>
          </p:nvSpPr>
          <p:spPr>
            <a:xfrm>
              <a:off x="2865" y="1757164"/>
              <a:ext cx="2626333" cy="549671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002">
              <a:schemeClr val="lt2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ounded Rectangle 14"/>
            <p:cNvSpPr/>
            <p:nvPr/>
          </p:nvSpPr>
          <p:spPr>
            <a:xfrm>
              <a:off x="29698" y="1783997"/>
              <a:ext cx="2572667" cy="49600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/>
                <a:t>Reliable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243478" y="4158922"/>
            <a:ext cx="5323422" cy="731613"/>
            <a:chOff x="2667921" y="2543554"/>
            <a:chExt cx="5323422" cy="731613"/>
          </a:xfrm>
          <a:scene3d>
            <a:camera prst="orthographicFront"/>
            <a:lightRig rig="flat" dir="t"/>
          </a:scene3d>
        </p:grpSpPr>
        <p:sp>
          <p:nvSpPr>
            <p:cNvPr id="22" name="Right Arrow 21"/>
            <p:cNvSpPr/>
            <p:nvPr/>
          </p:nvSpPr>
          <p:spPr>
            <a:xfrm>
              <a:off x="2667921" y="2543554"/>
              <a:ext cx="5323422" cy="731613"/>
            </a:xfrm>
            <a:prstGeom prst="rightArrow">
              <a:avLst>
                <a:gd name="adj1" fmla="val 75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002">
              <a:schemeClr val="lt2"/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Right Arrow 16"/>
            <p:cNvSpPr/>
            <p:nvPr/>
          </p:nvSpPr>
          <p:spPr>
            <a:xfrm>
              <a:off x="2667921" y="2635006"/>
              <a:ext cx="5049067" cy="548709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ZA" sz="2200" kern="1200" dirty="0"/>
                <a:t>As recent as possible</a:t>
              </a:r>
              <a:endParaRPr lang="en-US" sz="2200" kern="12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77100" y="4249893"/>
            <a:ext cx="2666377" cy="549671"/>
            <a:chOff x="1543" y="2634525"/>
            <a:chExt cx="2666377" cy="549671"/>
          </a:xfrm>
          <a:scene3d>
            <a:camera prst="orthographicFront"/>
            <a:lightRig rig="flat" dir="t"/>
          </a:scene3d>
        </p:grpSpPr>
        <p:sp>
          <p:nvSpPr>
            <p:cNvPr id="20" name="Rounded Rectangle 19"/>
            <p:cNvSpPr/>
            <p:nvPr/>
          </p:nvSpPr>
          <p:spPr>
            <a:xfrm>
              <a:off x="1543" y="2634525"/>
              <a:ext cx="2666377" cy="549671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002">
              <a:schemeClr val="lt2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ounded Rectangle 18"/>
            <p:cNvSpPr/>
            <p:nvPr/>
          </p:nvSpPr>
          <p:spPr>
            <a:xfrm>
              <a:off x="28376" y="2661358"/>
              <a:ext cx="2612711" cy="49600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/>
                <a:t>Current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243478" y="4945503"/>
            <a:ext cx="5323422" cy="731613"/>
            <a:chOff x="2667921" y="3330135"/>
            <a:chExt cx="5323422" cy="731613"/>
          </a:xfrm>
          <a:scene3d>
            <a:camera prst="orthographicFront"/>
            <a:lightRig rig="flat" dir="t"/>
          </a:scene3d>
        </p:grpSpPr>
        <p:sp>
          <p:nvSpPr>
            <p:cNvPr id="18" name="Right Arrow 17"/>
            <p:cNvSpPr/>
            <p:nvPr/>
          </p:nvSpPr>
          <p:spPr>
            <a:xfrm>
              <a:off x="2667921" y="3330135"/>
              <a:ext cx="5323422" cy="731613"/>
            </a:xfrm>
            <a:prstGeom prst="rightArrow">
              <a:avLst>
                <a:gd name="adj1" fmla="val 75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002">
              <a:schemeClr val="lt2"/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Right Arrow 20"/>
            <p:cNvSpPr/>
            <p:nvPr/>
          </p:nvSpPr>
          <p:spPr>
            <a:xfrm>
              <a:off x="2667921" y="3421587"/>
              <a:ext cx="5049067" cy="548709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ZA" sz="2200" kern="1200" dirty="0"/>
                <a:t>Enough evidence</a:t>
              </a:r>
              <a:endParaRPr lang="en-US" sz="2200" kern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77100" y="5036474"/>
            <a:ext cx="2666377" cy="549671"/>
            <a:chOff x="1543" y="3421106"/>
            <a:chExt cx="2666377" cy="549671"/>
          </a:xfrm>
          <a:scene3d>
            <a:camera prst="orthographicFront"/>
            <a:lightRig rig="flat" dir="t"/>
          </a:scene3d>
        </p:grpSpPr>
        <p:sp>
          <p:nvSpPr>
            <p:cNvPr id="16" name="Rounded Rectangle 15"/>
            <p:cNvSpPr/>
            <p:nvPr/>
          </p:nvSpPr>
          <p:spPr>
            <a:xfrm>
              <a:off x="1543" y="3421106"/>
              <a:ext cx="2666377" cy="549671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002">
              <a:schemeClr val="lt2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22"/>
            <p:cNvSpPr/>
            <p:nvPr/>
          </p:nvSpPr>
          <p:spPr>
            <a:xfrm>
              <a:off x="28376" y="3447939"/>
              <a:ext cx="2612711" cy="49600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/>
                <a:t>Sufficient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8781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Assessment Brief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9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Purpose of Unit Standard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ZA" b="1" dirty="0">
              <a:solidFill>
                <a:srgbClr val="000066"/>
              </a:solidFill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For people who wish to enter or obtain recognition at an entry Level of Early Childhood Development (ECD). 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ZA" b="1" dirty="0">
              <a:solidFill>
                <a:srgbClr val="000066"/>
              </a:solidFill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People credited with this Unit Standard are capable of: 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ZA" b="1" dirty="0">
              <a:solidFill>
                <a:srgbClr val="000066"/>
              </a:solidFill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•	Demonstrating understanding of key principles and values for working with adults, families and communities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ZA" b="1" dirty="0">
              <a:solidFill>
                <a:srgbClr val="000066"/>
              </a:solidFill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ZA" b="1" dirty="0">
                <a:solidFill>
                  <a:srgbClr val="000066"/>
                </a:solidFill>
              </a:rPr>
              <a:t>•	Assisting families to provide an environment conducive for development of young children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US" b="1" dirty="0">
              <a:solidFill>
                <a:srgbClr val="000066"/>
              </a:solidFill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635687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ENJO 1">
      <a:dk1>
        <a:srgbClr val="000066"/>
      </a:dk1>
      <a:lt1>
        <a:sysClr val="window" lastClr="FFFFFF"/>
      </a:lt1>
      <a:dk2>
        <a:srgbClr val="000066"/>
      </a:dk2>
      <a:lt2>
        <a:srgbClr val="008080"/>
      </a:lt2>
      <a:accent1>
        <a:srgbClr val="000066"/>
      </a:accent1>
      <a:accent2>
        <a:srgbClr val="009DD9"/>
      </a:accent2>
      <a:accent3>
        <a:srgbClr val="CC0000"/>
      </a:accent3>
      <a:accent4>
        <a:srgbClr val="009592"/>
      </a:accent4>
      <a:accent5>
        <a:srgbClr val="008080"/>
      </a:accent5>
      <a:accent6>
        <a:srgbClr val="7F7F7F"/>
      </a:accent6>
      <a:hlink>
        <a:srgbClr val="3333FF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JO Template Basic" id="{7B16A759-10A5-44D6-AAFC-07B056AE70B8}" vid="{AF0D0CFB-AD19-45D0-B1FD-2F26B1BC46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ENJO Template Basic</Template>
  <TotalTime>175</TotalTime>
  <Words>2711</Words>
  <Application>Microsoft Office PowerPoint</Application>
  <PresentationFormat>On-screen Show (4:3)</PresentationFormat>
  <Paragraphs>565</Paragraphs>
  <Slides>69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5" baseType="lpstr">
      <vt:lpstr>Arial</vt:lpstr>
      <vt:lpstr>Calibri</vt:lpstr>
      <vt:lpstr>Courier New</vt:lpstr>
      <vt:lpstr>Times New Roman</vt:lpstr>
      <vt:lpstr>Wingdings 2</vt:lpstr>
      <vt:lpstr>Theme1</vt:lpstr>
      <vt:lpstr>Work with Families and Communities to Support Early Childhood Development</vt:lpstr>
      <vt:lpstr>Ground Rules</vt:lpstr>
      <vt:lpstr>Section 1 Overview</vt:lpstr>
      <vt:lpstr>Overview</vt:lpstr>
      <vt:lpstr>Overview</vt:lpstr>
      <vt:lpstr>Categories Of Evidence</vt:lpstr>
      <vt:lpstr>Overview</vt:lpstr>
      <vt:lpstr>Good Evidence</vt:lpstr>
      <vt:lpstr>Assessment Brief</vt:lpstr>
      <vt:lpstr>Assessment Brief</vt:lpstr>
      <vt:lpstr>Assessment Brief</vt:lpstr>
      <vt:lpstr>Types of Assessment</vt:lpstr>
      <vt:lpstr>Assessment Methods</vt:lpstr>
      <vt:lpstr>Assessment</vt:lpstr>
      <vt:lpstr>Competence</vt:lpstr>
      <vt:lpstr>Re-Assessment</vt:lpstr>
      <vt:lpstr>Assessment Brief</vt:lpstr>
      <vt:lpstr>Assessment Brief</vt:lpstr>
      <vt:lpstr>Assessment Brief</vt:lpstr>
      <vt:lpstr>Assessment Brief</vt:lpstr>
      <vt:lpstr>Assessment Brief</vt:lpstr>
      <vt:lpstr>Assessment Brief</vt:lpstr>
      <vt:lpstr>Appeals and Disputes</vt:lpstr>
      <vt:lpstr>Section 1</vt:lpstr>
      <vt:lpstr>Section 1 - 2 Administrative Detail</vt:lpstr>
      <vt:lpstr>Special Instruction</vt:lpstr>
      <vt:lpstr>Unit Standard</vt:lpstr>
      <vt:lpstr>Unit Standard</vt:lpstr>
      <vt:lpstr>Work with Families and Communities to Support Early Childhood Development</vt:lpstr>
      <vt:lpstr>Study Unit 1 – Assessment Criteria</vt:lpstr>
      <vt:lpstr>1.1  Community Development Principles and Values</vt:lpstr>
      <vt:lpstr>1.1  Community Development Principles and Values</vt:lpstr>
      <vt:lpstr>1.1  Community Development Principles and Values</vt:lpstr>
      <vt:lpstr>1.1  Community Development Principles and Values</vt:lpstr>
      <vt:lpstr>1.1  Community Development Principles and Values</vt:lpstr>
      <vt:lpstr>1.1  Community Development Principles and Values</vt:lpstr>
      <vt:lpstr>1.1  Community Development Principles and Values</vt:lpstr>
      <vt:lpstr>1.1  Community Development Principles and Values</vt:lpstr>
      <vt:lpstr>1.2  Adult Learning Principles and Values</vt:lpstr>
      <vt:lpstr>1.2  Adult Learning Principles and Values</vt:lpstr>
      <vt:lpstr>1.2  Adult Learning Principles and Values</vt:lpstr>
      <vt:lpstr>1.2  Adult Learning Principles and Values</vt:lpstr>
      <vt:lpstr>1.2  Adult Learning Principles and Values</vt:lpstr>
      <vt:lpstr>1.2  Adult Learning Principles and Values</vt:lpstr>
      <vt:lpstr>1.2  Adult Learning Principles and Values</vt:lpstr>
      <vt:lpstr>1.2  Adult Learning Principles and Values</vt:lpstr>
      <vt:lpstr>1.2  Adult Learning Principles and Values</vt:lpstr>
      <vt:lpstr>Formative Activity</vt:lpstr>
      <vt:lpstr>Work with Families and Communities to Support Early Childhood Development</vt:lpstr>
      <vt:lpstr>Study Unit 2 – Assessment Criteria</vt:lpstr>
      <vt:lpstr>2.1 What Assistance to Give, and How to Determine it </vt:lpstr>
      <vt:lpstr>2.1 What Assistance to Give, and How to Determine it</vt:lpstr>
      <vt:lpstr>2.2 Why Engage Parents and Families? </vt:lpstr>
      <vt:lpstr>2.2 Why Engage Parents and Families?</vt:lpstr>
      <vt:lpstr>2.2 Why Engage Parents and Families?</vt:lpstr>
      <vt:lpstr>2.2 Why Engage Parents and Families?</vt:lpstr>
      <vt:lpstr>2.2 Why Engage Parents and Families?</vt:lpstr>
      <vt:lpstr>2.2 Why Engage Parents and Families?</vt:lpstr>
      <vt:lpstr>2.2 Why Engage Parents and Families?</vt:lpstr>
      <vt:lpstr>2.3 Stimulation at Home</vt:lpstr>
      <vt:lpstr>2.3 Stimulation at Home</vt:lpstr>
      <vt:lpstr>2.3 Stimulation at Home</vt:lpstr>
      <vt:lpstr>2.3 Stimulation at Home</vt:lpstr>
      <vt:lpstr>2.3 Stimulation at Home</vt:lpstr>
      <vt:lpstr>2.3 Stimulation at Home</vt:lpstr>
      <vt:lpstr>2.3 Stimulation at Home</vt:lpstr>
      <vt:lpstr>2.3 Stimulation at Home</vt:lpstr>
      <vt:lpstr>Formative Activity</vt:lpstr>
      <vt:lpstr>Summative Activities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Sandys</dc:creator>
  <cp:lastModifiedBy>ENJO Consultants</cp:lastModifiedBy>
  <cp:revision>18</cp:revision>
  <dcterms:created xsi:type="dcterms:W3CDTF">2016-10-10T05:27:32Z</dcterms:created>
  <dcterms:modified xsi:type="dcterms:W3CDTF">2017-08-26T08:14:14Z</dcterms:modified>
</cp:coreProperties>
</file>